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72" r:id="rId9"/>
    <p:sldId id="269" r:id="rId10"/>
    <p:sldId id="270" r:id="rId11"/>
    <p:sldId id="27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3T02:59:54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182">
    <iact:property name="dataType"/>
    <iact:actionData xml:id="d0">
      <inkml:trace xmlns:inkml="http://www.w3.org/2003/InkML" xml:id="stk0" contextRef="#ctx0" brushRef="#br0">14005 9578 0,'36'0'239,"-19"0"-182,18 0 105,-17 0-83,17 18 40,-17-18-62,17 35 78,-35-18-95,0 1 41,0 0 16,-17-1-92,-1 1 30,-35 0-5,18-18-14,17 17 0,1-17-7,-1 0 53,-17 0-45,17 0 6,0 0-14,1 0 14,-1 0 43,0 0-58</inkml:trace>
    </iact:actionData>
  </iact:action>
  <iact:action type="add" startTime="116371">
    <iact:property name="dataType"/>
    <iact:actionData xml:id="d1">
      <inkml:trace xmlns:inkml="http://www.w3.org/2003/InkML" xml:id="stk1" contextRef="#ctx0" brushRef="#br0">5115 13494 0,'18'0'96,"123"35"-89,-18-17 1,54 87 1,17-87-2,18 35 2,-36-35-2,-35-1 2,-17-17-2,52 0 3,-53 0-5,1 0 5,-36 18-3,-17-18 3,17 0-4,-35 0 4,35 18-4,-53-18 1,36 0 2,17 0 0,-35 0-1,0 0 0,0 0-1,35 0 1,-35 0 0,-18 0 2,36 0-3,-36 0 0,0 0 2,0 0-1,18 0 1,-35 0-3,17 0 4,18 0-3,-35 0 3,17 0-5,0 0 6,1 0-6,-19 0 5,19 0-5,-19 0 7,19 0-7,-1 0 7,-18 0-8,19 0 4,-1 0 0,0 0 0,18 0-1,0 0 2,0 0-2,-18 0 3,36 0-2,-36 0 0,0 0 0,18 0 0,-35 0 1,0 17-3,52-17 3,1 36-2,-54-36 3,36 17-4,18 1 5,-18-18-6,17 0 5,-17 17-4,0-17 4,0 0-4,18 36 4,-1-36-4,-52 0 4,70 17-3,-17-17 1,-1 18 0,18-18 0,-17 18 0,-18-1 0,17-17 1,19 0-2,-37 18 1,54 17 0,-18-35 1,36 18-1,35 17-1,-36-35 0,1 18 1,-19-18 0,19 0 2,-36 0-5,71 0 6,-71 0-5,0 0 1,36 0 2,-1 0-2,-35 0 2,1 0-1,34 0 0,18 0-1,-17 0 1,17 0 1,35 0 0,-52 0-2,-1 0 1,18 0-1,-17 0 2,-1 0-2,1 0 2,17 0-2,-53 0 4,-35 0-6,17 0 5,-34 0-4,-1 0 4,-17 0-4,-1 0 4,1 0-3</inkml:trace>
    </iact:actionData>
  </iact:action>
  <iact:action type="add" startTime="148772">
    <iact:property name="dataType"/>
    <iact:actionData xml:id="d2">
      <inkml:trace xmlns:inkml="http://www.w3.org/2003/InkML" xml:id="stk2" contextRef="#ctx0" brushRef="#br0">12735 16528 0,'18'0'121,"35"0"-115,0 0 2,0 0 1,17 0-2,1 0 2,-36 0-3,18 0 3,-18 0-2,1 0 2,-1 0-2,35 0 3,-34 0-4,-1 0 3,35 0-3,1 0 11,-53 0-9,35 0 0,35 0 1,-35 0 0,-18 0-2,18 0 1,-35 0 0,-1 0 1,36 0-1,-35 0 1,17 0-3,0 0 2,1 0-1,-1 0 3,18 17-4,-18-17 3,36 0-1,-1 0 0,1 0-1,-36 0 2,36 0-3,-19 0 3,-34 0-2,35 0 2,-35 0-2,-1 0 1,36 0 0,0 0 9,-35 0-1,-1-17-8,19 17 1,-19 0-2,1 0 2,17-18-2,-17 18 2,17 0-2,-17 0 3,17 0-3,-17 0 1,-1 0-1,1 0 3,35-18-4,-35 1 5,-1 17 4,18 0-9,-17 0 2,17 0-1,-17-18 2,35 18 8,-35 0-10,17-18 1,-18 18 0,1 0 0,0 0 8,17 0-7,-17 0 13,-1 0-12,1 0-3,0 0 1,17 0-1,-18 0 3,19-17-4,-19-1 4,1 18 5,17 0-8,1 0 9,-19 0-8,36 0 9,-35 0-1,35 0-8,-18 0 8,0 0-7,1 0-1,16-17-1,-34 17 2,35 0-1,-18 0 1,1 0-2,-1 0 5,0 0-8,-17 0 4,35 0-1,-36 0 3,1 0-1,35-18-1,-35 18 0,17 0 2,-18-18-5,36 18 1,-17 0 2,-1-17 0,18 17 0,0-18 1,-18 0 0,0 18-2,36-17 2,-36 17-2,18-36 0,-35 36 0,35 0 3,-36 0-4,36-17 4,0 17-3,-18 0 3,36-18-5,-18 18 6,17-18-6,1 18 5,17-35-4,-17 35 4,-36-17-4,53 17 4,-17-18 6,-1 18-8,1-18-7,-36 18 4,71-35 4,-53 35-1,53-18 0,-18 18 0,-35 0 1,53-17-2,-53-1 3,70 18-5,0 0 5,1 0-2,-1 0 2,19 0-5,-54 0 5,35 0-4,1-35 4,-54 35-4,1-18 4,-18 18-4,-36-17 3,19 17-2,-1 0 1,-17 0 0,-1-18 0,1 18 0,-1 0 1,1 0 558,17 0-559,18-18 0,-17 18 2,-19 0-4,36 0 2,-18 0 1,36-17-1,-53 17 0,17 0 0,-17 0 0,-1 0 8</inkml:trace>
    </iact:actionData>
  </iact:action>
  <iact:action type="add" startTime="156456">
    <iact:property name="dataType"/>
    <iact:actionData xml:id="d3">
      <inkml:trace xmlns:inkml="http://www.w3.org/2003/InkML" xml:id="stk3" contextRef="#ctx0" brushRef="#br0">21784 15981 0,'18'0'237,"-1"0"-225,19 0-7,52 0 5,18 53-4,17-36 3,18-17-2,-17 18 2,-1 0-2,36 35 0,-36-53 2,-34 0-2,-54 0 2,35 0-1,-17 0 0,-35 0 0</inkml:trace>
    </iact:actionData>
  </iact:action>
  <iact:action type="add" startTime="158776">
    <iact:property name="dataType"/>
    <iact:actionData xml:id="d4">
      <inkml:trace xmlns:inkml="http://www.w3.org/2003/InkML" xml:id="stk4" contextRef="#ctx0" brushRef="#br0">4745 16016 0,'17'0'207,"19"0"-197,-19-18-3,36 18 1,-35 0 0,53 0 0,-1 0-1,18 0 3,18 0-5,18 0 4,52 0-1,-17 0 0,-53 0-1,70 0 2,-17 0 0,52 0-2,-105 0 1,53 0 1,-53 0-1,-36 0-1,1 0 2,-1 0-2,19 0 1,-19 0-1,-17 0 3,18 0-5,-18 0 6,-36 0-6,36 0 7,-18 0-7,-17 0 11,0 0-7,17 0-2,0 0 1,1 0 0,34 18 0,-17-18 0,35 0 1,0 0-2,1 0 2,-1 0-1,0 0-1,-17 0 1,-19 0 0,1 0 1,-17 0-2,-1 0 3,-17 0 8</inkml:trace>
    </iact:actionData>
  </iact:action>
  <iact:action type="add" startTime="160355">
    <iact:property name="dataType"/>
    <iact:actionData xml:id="d5">
      <inkml:trace xmlns:inkml="http://www.w3.org/2003/InkML" xml:id="stk5" contextRef="#ctx0" brushRef="#br0">23760 13247 0,'0'17'50,"52"-17"-16,-34 0-24,53 0-4,-1 0 4,18 0-5,1 0 5,-1 0-4,0 0 2,0 0 1,36 0 0,-1 0-3,-35 0 3,36 0-2,17 0 3,-18 0 0,-34 0-1,34 0-3,-52 0 0,17 0 2,-18 0 0,19 0 1,-54 0-3,53 0 3,-17 0-1,17-17 1,18-1-2,-53 18 3,70-17-4,-35 17 6,36-53-8,-36 53 7,106-18-6,-53 18 4,0 0-2,18-18 1,-71 18 1,36 0-2,-36 0 0,53 0 1,-35 0 1,-18 0-2,35 0 2,-17 0 0,53 0-1,17 0-1,1 0 1,-1 0 0,36 0 0,-36-35 0,-35 0 1,53-18-3,-70 53 4,-1-18-3,-70 18 1,18-35-1,-54 35 2</inkml:trace>
    </iact:actionData>
  </iact:action>
  <iact:action type="add" startTime="162890">
    <iact:property name="dataType"/>
    <iact:actionData xml:id="d6">
      <inkml:trace xmlns:inkml="http://www.w3.org/2003/InkML" xml:id="stk6" contextRef="#ctx0" brushRef="#br0">8572 18327 0,'-17'0'28,"52"-18"57,18 18-78,18-17-1,-1-1 2,1 0-1,17-17 3,-18 35-4,19-18 4,34 18-3,-35 0 2,53 0-3,53 0 5,-52 0-6,69 0 7,-70 0-7,71 0 2,-36-35 2,-52 17 0,52-35-2,-52 53 1,-1-17 0,1-1 1,34 1 1,-16 17 1,-19-36-6,0 36-2,19 0 7,-19 0-1,1 0-1,-1 0-1,53 0 2,-34 0-2,34 0 2,36 0-3,-36 0 3,36 0-2,-18 0 2,-36 0-2,36 0 6,142 0 3,-142 0-13,-18 0 4,0 0 1,36 0 0,-53 0 0,-18 0 1,-53 0-1,0 0 0,-17 0 0,-1 0 0,-17 0 1,18 0 0,-1 0-2,-17 0 1,0 0 0,35 0 2,1 0-3,16 0 0,1 0 2,0 0-2,35 0 3,-17 0-5,-1 0 6,18 0-7,18 0 6,-18 18-2,71 0 1,-36-18-2,-52 0 2,-1 0-2,-35 0 1,1 0 0,-1 0 0,-18 0 0,19 0 0,-1 0 0,35 0-1,1 52 3,17-34-3,-18 0 1,1-18-1,52 17 2,-35 36-2,-17-35 2,-1 0-2,-17-18 3,17 17-4,1-17 4,-54 36-5,-17-36 6,0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3T03:13:50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090">
    <iact:property name="dataType"/>
    <iact:actionData xml:id="d0">
      <inkml:trace xmlns:inkml="http://www.w3.org/2003/InkML" xml:id="stk0" contextRef="#ctx0" brushRef="#br0">15117 13441 0,'17'0'183,"1"0"-151,17 0-16,-17-18 0,-1 18 40,19 0-47,-19-17 167</inkml:trace>
    </iact:actionData>
  </iact:action>
  <iact:action type="add" startTime="116178">
    <iact:property name="dataType"/>
    <iact:actionData xml:id="d1">
      <inkml:trace xmlns:inkml="http://www.w3.org/2003/InkML" xml:id="stk1" contextRef="#ctx0" brushRef="#br0">15134 13688 0,'18'0'251,"17"0"-235,-17 0-9,-1 0 153,19 0-137,-19 0 8,1 0 181,0 0-196,-1 0 0,1 0-1,-18-18 22</inkml:trace>
    </iact:actionData>
  </iact:action>
  <iact:action type="add" startTime="120021">
    <iact:property name="dataType"/>
    <iact:actionData xml:id="d2">
      <inkml:trace xmlns:inkml="http://www.w3.org/2003/InkML" xml:id="stk2" contextRef="#ctx0" brushRef="#br0">15099 13441 0,'-18'0'149,"18"-18"-101,0 1-39,18 17 1,17-18 12,-17 18 123,-1 0-138,1 0 16,0 0 58,-1 0-49,1 0 0,0 0-9,-1 0 10,1 0-8</inkml:trace>
    </iact:actionData>
  </iact:action>
  <iact:action type="add" startTime="122062">
    <iact:property name="dataType"/>
    <iact:actionData xml:id="d3">
      <inkml:trace xmlns:inkml="http://www.w3.org/2003/InkML" xml:id="stk3" contextRef="#ctx0" brushRef="#br0">15099 13723 0,'18'-18'382,"-1"18"-373,1 0 7,-1 0 7,1 0-15,35-17 23,-35 17 59,17 0-74,-17 0-1,-1 0-5,1 0-5,17 0 4,-17 0-1,-1 0 0,1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3T03:16:34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7">
    <iact:property name="dataType"/>
    <iact:actionData xml:id="d0">
      <inkml:trace xmlns:inkml="http://www.w3.org/2003/InkML" xml:id="stk0" contextRef="#ctx0" brushRef="#br0">3228 4110 0,'0'-18'150,"53"18"-140,0 0-3,0 0 2,17 0-2,18 0 2,-35 0-2,18 0 2,35 0-2,-36 0 4,54 0-7,-71 0 4,0-35 1,17 35-1,-52-18 0,17 18 2,0 0 5,1 0-13,-1 0 3,0 0 3,0 0 1,18 0-1,-35 0-1,53 0 1,-1 0 1,1 0-2,17 0 2,-53 0-2,53 0 1,-17 0-1,17 0 3,-17 0-3,17 0 2,-35 0-2,35 0 2,-35 0-3,35 0 3,-17 0-2,17 0 3,-35 0-4,35 0 3,-53 0 0,36 0-1,-1 0 0,-17 0-1,0 0 1,18 0-1,-18 0 2,17 0-2,-17 0 2,35 18-1,-17 0 1,-1-1-3,1 18 3,17-17-1,0-18 1,-35 18-3,18-18 3,-1 0-2,1 17 2,-53-17 7,-1 0-8</inkml:trace>
    </iact:actionData>
  </iact:action>
  <iact:action type="add" startTime="17911">
    <iact:property name="dataType"/>
    <iact:actionData xml:id="d1">
      <inkml:trace xmlns:inkml="http://www.w3.org/2003/InkML" xml:id="stk1" contextRef="#ctx0" brushRef="#br0">11359 3916 0,'36'0'150,"17"0"-140,17 0-4,36 0 3,-18 0-2,71 0 3,-53 0-4,53 0 3,-18 0-2,-18 0 2,1 0-2,-36 0 3,-35 0-4,35 0 2,-70 0 0,-1 0 4,18 0 0,-17 0-4,0 0 73,17 35-63,-17-35 2,-1 0-12,1 0 16,17 0 9,0 0-24,1 0-1,34 0-1,1 0 9,-18 0-7,-18 0-2,-17 0 2,-1 0-1</inkml:trace>
    </iact:actionData>
  </iact:action>
  <iact:action type="add" startTime="21852">
    <iact:property name="dataType"/>
    <iact:actionData xml:id="d2">
      <inkml:trace xmlns:inkml="http://www.w3.org/2003/InkML" xml:id="stk2" contextRef="#ctx0" brushRef="#br0">13705 3951 0,'18'0'90,"53"0"-79,-1 0-4,18 0-1,1 0 4,-1 0-4,0 0 3,35 0-1,-34 0 0,34 0-1,-52 0 2,-18 0-2,-1 18 2,19-18-2,-18 17 3,-35-17 7,-1 0-12,18 0 213,1 18-211,52 35 3,53 17-2,-88-70-1,18 18-1,34 0 3,-34-1-2,-53-17 1,17 0 0</inkml:trace>
    </iact:actionData>
  </iact:action>
  <iact:action type="add" startTime="27043">
    <iact:property name="dataType"/>
    <iact:actionData xml:id="d3">
      <inkml:trace xmlns:inkml="http://www.w3.org/2003/InkML" xml:id="stk3" contextRef="#ctx0" brushRef="#br0">20585 3951 0,'17'0'165,"54"0"-156,-1 0-2,36 0 3,18 0-4,-1 0 6,18 0-6,18 0 2,-53 0-1,17 0 3,1 0-5,52 0 5,-88 0-2,36 0-1,-54 0 0,19 0 2,-37 0-2,1 0 2,18-35-2,-53 35 1,17 0 0,0-18 11,-17 18 90,17 0-101,18 0-1,-18 0 2,36 0-1,-1 0 0,1 0 0,-36 0 0,18 0 0,-35 0 0</inkml:trace>
    </iact:actionData>
  </iact:action>
  <iact:action type="add" startTime="28709">
    <iact:property name="dataType"/>
    <iact:actionData xml:id="d4">
      <inkml:trace xmlns:inkml="http://www.w3.org/2003/InkML" xml:id="stk4" contextRef="#ctx0" brushRef="#br0">23865 3845 0,'0'-17'169,"53"17"-162,36 0 2,69 17-3,-52-17 0,18 0 3,-1 0-2,-35 0 4,0 0-6,-17 0 3,0 0 0,-36 0 1,0 0-2,-17 0 1,17 0 16,-17 0 0,-1 0-8,54 0-8,17 18 0,36 17 1,70 36-2,-53-71 1,17 17-1,-122-17 2,17 0-2,-36 0 9</inkml:trace>
    </iact:actionData>
  </iact:action>
  <iact:action type="add" startTime="75842">
    <iact:property name="dataType"/>
    <iact:actionData xml:id="d5">
      <inkml:trace xmlns:inkml="http://www.w3.org/2003/InkML" xml:id="stk5" contextRef="#ctx0" brushRef="#br0">11218 4392 0,'18'0'5,"0"0"12,-18 18 54,-18 35-55,0-53-5,-17 17-5,0 1 4,-36 17-5,1-17 11,17-1-7,35-17-1,-52 0 0,17 0 0,-71 0-1,36 0 1,-71 0 0,71 0 1,0 0 0,-36 0-2,-34-52 1,-19 34 1,18 0-2,1-52 3,70 52-4,-36-52 3,53 52-2,19-17 2,34 17-2,0 0 3,18-35 8,0 36-12,0-36 3,0 35-3,-17 1 2,17-19-2,0 1 7,-36 0-8,1-1 1,35 19 2,-18-18 0,1-18 0,17 35 0,-18 0 0,18-35 0,0 36 1,0-54-1,0 1 1,0 17-3,0-35 3,53-18-2,18 18 3,-18-1-4,-1 19 6,37-36-8,-54 35 6,18 18-4,53-52 4,-18 16-4,-35 19 2,0 17 0,17 0 2,-17 18-3,0 0 1,0-18 0,0 17-1,18 1 2,-36 35 0,18-35-2,17-1 1,18 19 1,18-1-2,0-17 2,18 0-2,-19 35 2,54-36-1,0 1 0,53 35-1,-18-53 5,53 36-8,-89-36 6,36 35-4,18 0 3,0-17-3,-54 35 3,19 0-2,-71 0 1,17 0 4,1 0-8,52 0 4,-53 0 1,71 0-1,18 53-1,0 0 1,-1 17 1,72-17 2,-19-35-7,-52 35 5,53-35-2,-1 17 2,-35-18-1,-70 19 1,18-1-2,-54-17 3,-17-1-5,-88 1 6,17 0-6,-18-18 4,-17 17-1,18 19 1,17-19-2,-17 36 1,0 0 0,17 35 2,18 18-5,0 17 4,0 19 0,70 16-2,-52-52 2,-18 71-2,35-72 1,-71 1-1,36-18 5,-35-35-7,-18 0 4,0-35-2,0 35 3,0-36-4,0 19 9,0-1-6,-18-35-2,-17 18 3,-18 17-3,-17 0 0,-36-17 1,0 70 2,-70-17-4,-36-18 2,35-36 0,-69 71 0,-54-35 1,70-35-1,19 35 0,-36-36-1,106-17 3,-18 53-4,35-53 4,36 0-3,18 0 2,34 0-2,19 0 3,-1-17 6,-35 17 46,36 0-53,-36 0 6,0 0 2,35 0-1,0 0-9,1 0 10,-1 0-1,1 0-7,-1 17-3,0-17 4,1 18-4,-1-18 9</inkml:trace>
    </iact:actionData>
  </iact:action>
  <iact:action type="add" startTime="78219">
    <iact:property name="dataType"/>
    <iact:actionData xml:id="d6">
      <inkml:trace xmlns:inkml="http://www.w3.org/2003/InkML" xml:id="stk6" contextRef="#ctx0" brushRef="#br0">8132 6862 0,'35'0'70,"88"0"-61,54 0-1,-36 17 1,106 36-3,17 0 3,54-53-2,-18 0 2,17 0-2,-17 18 4,18 35-6,-19-36 5,-69 18-4,17-17 3,-18 35-1,18-53-1,-35 18 1,-18-18 0,17 17 0,-17 54 0,-17-71 0,17 35 0,-36-17 0,19-1 0,-18 36 0,-1-35 0,19 0 1,-1 17-1,0 0 0,1-35-1,-18 18 2,17 17-1,-17-17 2,17 17-3,-52-35 1,-1 35-1,53-17 2,-87-18-2,-1 0 2,35 0-3,-34 0 2,16 0 0,-16 0 0,-1-18 0,-18 1-1,36-1 1,-53 0 1,35-17 0,-35 17-1,0 1 2,18 17-5,-36-18 4,53 1-2,-35-1 2,-35 0-3,70 1 5,-35-1-6,0-17 7,35 17-4,-35 0-2,70-35 1,-70 36 0,53-1 1,-35 1 3,17-19-5,-35 19 3,35-1-2,53-53 1,-70 36 0,17 18 0,-35-36 1,17 35-2,1-35 1,-36 53 1,0-18-1,18 18 0,0 0 2,35 0 6,1 0-11,-1 0 4,18 0-2,-1 0 3,72 0-4,-1 0 4,36 0-4,-36 0 3,1 0-3,34 0 2,-34 0 1,-36-17-1,53-18 0,-88 35 0,52 0 0,-16 0 0,-19 0 0,0 0 0,54 0 0,-54 0 1,18 0-2,1 0 1,16 0 1,36 0-2,18 0 2,17 0-2,18 0 2,-53 0-3,18 0 4,17 0-3,-17 0 2,-36 0-2,-35 0 2,-17 0-2,-36 0 3,-35 0-4,18 0 2,-36-18 11,-18 0 19,1 18-14,17-17-16,1 17-1,-1 0 2,36 0-2,17-18 2,0 18-2,-35-35 3,0 35-5,0-18 3,-36 18 0,19 0 0,-1 0 1</inkml:trace>
    </iact:actionData>
  </iact:action>
  <iact:action type="add" startTime="84076">
    <iact:property name="dataType"/>
    <iact:actionData xml:id="d7">
      <inkml:trace xmlns:inkml="http://www.w3.org/2003/InkML" xml:id="stk7" contextRef="#ctx0" brushRef="#br0">19509 4392 0,'0'-18'111,"0"-17"-102,0 18 1,0-36-2,0-18-2,0 36 2,-18-36 7,-70-88-14,17 1 6,1 52 1,-19 18-1,54-18 2,-35 18-1,52 35 0,0 0 0,18-18 1,0 54-2,0-54 2,0-17-3,0 53 4,71-36-3,-36 0 2,36 1-2,17-71 3,-53 106-5,53-89 6,-17 18-4,17 36 1,-35 17-1,18 0 1,34-18 0,54 36 0,0-53 0,70 35-1,-17-18 2,17 1-2,1 17 1,-1 35 0,53-35 1,36 36-1,-1-19 1,36 36-3,17 0 4,-70-17-3,18-36 2,-71 35-2,-18-17 3,-70 17-5,-36 18 7,1 0 6,-89 0-13,53 0 1,-17 18 1,17 70 2,-18-35-1,-17 0 0,18 0 0,35 17 0,-36-17 0,18 0 0,18 35-1,53-17 1,-36 17 1,71 0-1,-17-17 0,-18 0-1,-18-19 2,-71 1-2,-34-53 2,-19 0-1,1 18 17,-18 17-9,0 18 0,0-35-9,0 35 2,0-18-3,0 0 2,0 18 0,0 0 0,0-35 0,0 35 1,0 0-1,0-18 0,0 18 0,0-36 2,-18 89-3,-35-53 0,18-35 1,-53 52 0,-18-52 1,18 17-3,-71 18 4,0-18-4,-17-17 5,-36 53-5,18-18 3,-17 17-2,-19 1 2,-17-1-3,-53 36 5,53-53-3,18-18-2,35 18 1,53-35 2,18-1-1,52 1 0,18-18 0,35 0 57,18-18 6</inkml:trace>
    </iact:actionData>
  </iact:action>
  <iact:action type="add" startTime="92160">
    <iact:property name="dataType"/>
    <iact:actionData xml:id="d8">
      <inkml:trace xmlns:inkml="http://www.w3.org/2003/InkML" xml:id="stk8" contextRef="#ctx0" brushRef="#br0">9172 9490 0,'18'0'96,"35"0"-88,-36 0-1,72 0 0,-19 0 2,18 0-2,71 53 2,0-36-1,17 1 0,1 17-1,52-35 2,0 0-1,18 0 1,-18 0-3,-17 0 4,-35 0-4,17 0 8,-18 0-11,-53 0 6,1 0-2,-36 0 1,0 0 0,0 0 0,-17 0 0,17 0-1,-52 0 2,34 0-1,-17 0-1,35 0 3,-17 0-3,-1 0 1,-17 0 1,35 0-3,36 0 4,35 0-3,-54 0 1,19 0 0,52 0 1,-52 0-3,17 0 4,35 0-5,1 0 6,-54 0-5,36 0 2,-18 0 0,-18 0-1,-34 0 2,-1 0-1,0 0 1,18 0-2,-36-35 1,19 0 0,16-1 0,1 1 0,18 17 1,35-70-2,-89 53 3,54-18-4,-72 0 3,19 35-2,-18-34 3,-18 34-2,53-53 0,-17 1-1,0 17 2,-1-53-3,1 18 5,17-18-6,0-17 6,-17 17-5,-54 53 3,19 0-1,-19 18-1,-17-54 1,0 19 1,0-1-3,0 1 3,0 34-1,-53-34-1,36 52 4,-36-35-4,-18 18 2,18 17-4,-17-17 4,-1 18-3,18-1 5,0 0-6,-88-17 6,106 17-5,-71-17 5,0-35-4,-53-19 0,71 54 0,-106-36 4,35 1-6,-52-1 5,-1 18-4,36-17 2,-1 52 0,-70 1 0,36-36 0,34 35 0,1-17 0,17 17 0,18 18 2,-53-35-3,18 0 2,35 17-3,-18 0 4,-18-35-3,1 53 1,-18-17-1,18-1 4,-1 18-6,36 0 6,-35 0-6,52 0 4,-52 0-2,52 0 3,-17 0-4,53 0 4,-71 0-3,36 0 1,35 0 0,0 0 1,17 0-2,-35 0 0,18 0 3,-36 18-1,19-1-3,-54 36 1,18-17 2,0 17-2,17-36 1,-17 54 0,35-54 3,-53 54-4,89-71 2,-1 35-4,-17 18 5,35-18-4,-35 1 3,0 52-3,-18-18 4,35 19-3,-17-19 1,35 18 0,-17 18 0,35-71 0,-18 71 0,35-35 0,0-36 0,1 18 0,17 18 1,0 17-1,0-53-1,0 0 3,0 36-4,0-53 4,0 34-4,0-16 3,17 34 1,19-34-3,-1 16 0,35 19 3,-34 17-5,17-35 6,0-18-5,-18 1 2,0-1 0,0 0-1,18-17 3,0 17-3,-17-17 1,16 17 0,-16 0 2,70 1-3,-18 17 0,18-18 0,-18-18 2,53 54-3,-123-71 3,34 0-1,1 0 1,-35 0-1,35 0 151,-35 0-140,34 0-5</inkml:trace>
    </iact:actionData>
  </iact:action>
  <iact:action type="add" startTime="95147">
    <iact:property name="dataType"/>
    <iact:actionData xml:id="d9">
      <inkml:trace xmlns:inkml="http://www.w3.org/2003/InkML" xml:id="stk9" contextRef="#ctx0" brushRef="#br0">18627 9172 0,'17'18'12,"-17"-1"47,-17-17-37,-19 0-14,1 0 0,-18 0 0,-17 0 0,34 0 0,-34 0 3,17 0-4,0 0 1,18-17-2,-1-1 3,-17 1-2,18-1 3,-18-17-4,36 35 4,-36-36-4,35 1 4,-35 0-4,18 17 4,-36-17-4,36 17 2,-35-35 0,52 36 0,-17-19 0,-18-16 0,17 34 1,1-17 7,0-1-8,17 19 1,18-19-2,-35-17 1,17 18 0,18 0 9,0 17-9,0 1-2,0-19 4,0 19-3,0-1 1,0-17 0,18 0 0,52-1-1,-34 1 1,-1 17 0,18-35 0,-18 36 0,18-18 0,-35-1 0,35 1 0,0 0 0,17-18 0,18-18 0,-17 1 0,-1 17 1,19 0-2,-1-18 2,0 18-2,-17 0 2,-18 18-2,-1 18 2,37-36-2,-19 17 4,-17 1-6,18 0 5,17 17-4,0-52 4,-17 70-3,-1-53 2,-17 35-2,-18 0 1,18-17 0,0 0 0,18 0 0,-36-1 0,36 1 2,-1 17-5,-35-17 4,36 17-2,-18 1 2,0 17-2,35-18 3,-35 1-3,0 17 2,0-18-3,17 18 3,1 0-2,-36-18 2,36 18-2,-1 0 2,1 0-3,-1 0 2,54 0 1,35 0-1,-18 0 0,0 0-1,53 0 2,-53 0-1,35 0 0,-35 0 0,18 0-1,-35 0 2,17 0-1,0 0 1,-18 0-1,1 0 0,-36 0 0,36 18 0,-54 0-1,36-1 1,-18 1 1,18 52-2,-18-34 3,18-1-4,0 18 5,17-36-6,36 54 4,-36-53-2,-34-1 1,52 54 1,35-36-1,-17 18 0,17-18 0,18 36-1,0-53 2,0 17-1,-17-18 1,34 54-2,-87-53 1,17-1 0,-17-17-2,-19 53 4,-52-35-2,-17-18 0,16 17-1,-16-17 2,17 36-2,0-1 8,-18-17 2,18 17-8,-36-35-2,1 18 1,17-1 0,1 18 0,-1 1 1,-17-36-2,17 17 1,-18 19 0,1-1 8,-18 0 9,0 18-8,0-35-11,-18 35 5,-17 0-6,-53 0 4,35-18-2,-141 53 13,71-35-13,34-35-1,-69 17 2,34 18-1,1-18 2,-36 0-2,0 18 2,36-17-1,-89 16 0,89-16 0,-36-19 0,35 1 0,-52 35-1,17-53 2,36 18-2,-18-1 1,-18 18 0,18-35 1,-53 36-2,53-19 2,17 19-2,-35-36 3,18 17-5,-17-17 6,52 0-5,-18 0 4,1 0-4,-36 36 3,36-36-2,-19 0 2,-16 35-2,69-35 1,-16 0 0,-1 17 0,18 1 1,-1-18-2,-34 0 1,35 0 0,-18 0 1,18 0-2,-18 0 3,35 0-3,-17 0 2,18 0-2,-19 0 2,36 0-3,1 0 4,-19 0-4,0 0 5,-17 0 5,0 0-11,17 0 4,-17 0-1,0 0-1,0 0 1,0 0 0,17 0 0,-17 0 0,35 0-1,-18 35 3,36-35-2,-18 18-1,18-18 2,17 0-2,-35 0 1,36 0-1,-1 0 9,-35 0-7,0 0-1,0 0 1,-35 0-3,0 0 4,-71-18-3,71 18 3,35-17-4,0 17 2,0 0 0,36 0 9</inkml:trace>
    </iact:actionData>
  </iact:action>
  <iact:action type="add" startTime="108351">
    <iact:property name="dataType"/>
    <iact:actionData xml:id="d10">
      <inkml:trace xmlns:inkml="http://www.w3.org/2003/InkML" xml:id="stk10" contextRef="#ctx0" brushRef="#br0">7373 11889 0,'35'0'328,"36"0"-318,-36 0 6,18 0-8,-35 0 0,17 0-3,-17 0 3,-1 0 8,1 0 0,0 0 16,-1 0-24,1 0 10,-1 0-12,1 0 3,0 0-2,17 0 3,0 0-2,18 0 6,-35 0-3,35 0-6,-36 0 4,36 0-1,18 0 1,-36 0-2,18 0 3,-18 0-5,36 0 4,-36 0-1,18 0 0,0 0 0,0 0 0,-18 0 1,36 0-3,-54 0 3,36 0-1,-17 0 0,-19 0-1,19 0 3,-1 0 6,-18 0-10,1 0 20,17 0-10,1 0-1,-19 0-8,19 0 1,16 0 0,1-18 8,-17 18-8,17-18 8,-36 18-7,36 0-1,-18 0 1,36-35-3,-18 35 4,0 0-4,35-18 4,-35 18-4,35 0 5,-70 0-6,52 0 4,-17 0-2,-35 0 2,35 0-2,-18 0 4,0 0-6,1 0 5,-19 0-2,19 0-1,-19 0 1,18 0 107,-17 0-100,35 0 15,-35 0-23,-1 0 1,36 0 0,0 0 0,-18 0 0,1 0 1,-1-17-1,-17 17-1,-1 0 1,1 0 0,-1-18 49,-17 0 87,36 18-136,-1 0 1,0 0 0,1 0-3,-1 0 3,-17 0-3,-1 0 4,1 0-2</inkml:trace>
    </iact:actionData>
  </iact:action>
  <iact:action type="add" startTime="124288">
    <iact:property name="dataType"/>
    <iact:actionData xml:id="d11">
      <inkml:trace xmlns:inkml="http://www.w3.org/2003/InkML" xml:id="stk11" contextRef="#ctx0" brushRef="#br0">11095 11395 0,'17'0'238,"1"0"-221,17 0-7,-17 0-4,17 0 2,-17 0 0,0 0 1,-1 0-2,19 0 0,-1 0 11,-18 0-9,54 0 4,-53 0 4,17 0-10,-17 0 8,-1 0 4,1 0-5,-1 0-4,1 0 6,17 0 0,-17 0-10,0 0 3,17 0-3,-17 0 12,-1 0-11,18 0 0,-17 0 2,0 0-1,-1 0 0,1 0 0,0 0 0,17 0 16,-17 0-8,-1 0 67,1 0-62,0 0 4,-1 0-18,1 0 9,-1 0-8,1 0 8,0 0-7,17 0 15,-17 0-9,-1 0 1,1 0-6,0 0-4,-1 0 5,1 0-7,17 0 7,-17 0-3,35 0 6,-36 0-6,36 0 0,-18 0 0,-17 0 0,17 0 0,-17 0 0,17 0 0,-17 0 1,17 0-1,1 0 0,16 0 10,-34 0-13,17 0 4,-17 0-2,35 0 9,-35 0-6,-1 0-4,18 0 3,-17 0 8,0 0-11,-1 0 11,1 0-1</inkml:trace>
    </iact:actionData>
  </iact:action>
  <iact:action type="add" startTime="127218">
    <iact:property name="dataType"/>
    <iact:actionData xml:id="d12">
      <inkml:trace xmlns:inkml="http://www.w3.org/2003/InkML" xml:id="stk12" contextRef="#ctx0" brushRef="#br0">12965 11412 0,'17'0'118,"1"0"-110,17 0-1,0 0 3,1 0-4,34 0 4,-17 0-4,35 0 3,1 0-2,-1 0 2,0 0-2,0 0 1,36 0 0,-36 0-1,-18 0 1,1 0 1,-1 0-1,-17 0 0,0 0 0,0 0 0,0 0 8,-35 0-8,-1 0-1,36 0 3,-35 0-3,17 0 2,-17 0-2,35 0 2,-18 0-2,0-17 4,18 17-6,18 0 4,-36 0-3,53 0 3,-35 0-2,35 0 1,-17 0 0,17 0 3,-17 0-5,-18 0 1,17 0 2,1 0 0,-1 0-1,-17-18-1,18 18 2,-54-18-1,1 18 0,17 0 32</inkml:trace>
    </iact:actionData>
  </iact:action>
  <iact:action type="add" startTime="131554">
    <iact:property name="dataType"/>
    <iact:actionData xml:id="d13">
      <inkml:trace xmlns:inkml="http://www.w3.org/2003/InkML" xml:id="stk13" contextRef="#ctx0" brushRef="#br0">18891 9278 0,'18'0'64,"0"0"-49,-1 0-7,36 0-1,0 0 9,-18 0-8,36 0 1,-1 0-2,19 0 3,-1 0-3,0 0 2,0 0-3,18 0 4,35-35-4,-35 35 6,-18-18-5,71 0 1,-124 18-3,36 0 5,-1 0-3,18 0 2,-52 0-2,17 0 2,17 0 1,-17 0-6,35 0 5,18 0-1,-18 0 0,1 0 0,-1 0 0,0 0 0,35-35 0,-52 35 0,52-35 1,-34 17-2,34 1 2,-35 17-2,18-18 1,18 0-1,-71 1 3,52 17-3,-52-18 8,18 18-13,-36 0 8,36 0-6,17 0 6,18 0-4,17 0 3,54 0-2,34 18 1,1 17 0,52-17 0,1 35 0,0-36 1,-1 36-2,-17-35 1,-70 17 0,-19-17 1,-34-1-1,-1 1 0,18 0 1,-70 17-2,35-17 2,-53-18-3,-18 0 4,18 0-4,-36 0 11</inkml:trace>
    </iact:actionData>
  </iact:action>
  <iact:action type="add" startTime="146212">
    <iact:property name="dataType"/>
    <iact:actionData xml:id="d14">
      <inkml:trace xmlns:inkml="http://www.w3.org/2003/InkML" xml:id="stk14" contextRef="#ctx0" brushRef="#br0">17745 6932 0,'0'-18'108,"-18"1"-92,-17-1-8,0-35 0,35 0-1,-53 0 3,35 0-3,-17-17 1,-1 52-1,19-35 2,-19 0 0,1 18 0,35 18-3,-17-36 4,-1 0-4,-17 17 4,17 19 5,0-36-8,18 0 9,0 18-8,-17 35 0,17-53 0,-18 35-1,18-17 2,0 0-1,0-1 9,0 19-10,0-36 3,0 17-4,0 1 3,0 0-2,18-18 3,17 0-5,36-17 4,-19 17-1,1 0 0,53-53-1,-18 35 3,71-17-3,0 18 1,17-36-1,-17 53 1,0-18 0,-36 18 1,36 18-2,-35-36 1,52 71 1,-17-17-1,-36 17 0,54 0-1,34 0 2,-17 0-2,-17 0 2,52 0-1,18 0 1,-53 0-2,53 0 2,-53 0-2,-35 0 6,211 0 3,-211 0-14,-18 0 8,18 17-4,17 19 3,-17-36-1,-36 17 0,54 19 0,-1-1 0,-17-17 0,-36-18 0,-35 17 0,71 36 1,-106-53-1,53 18 0,-36-18 0,19 17-2,-19 1 2,1 17 0,-18-17 2,0 0-4,0-18 5,-36 0-6,1 17 4,-18 1-2,17 17 9,1-17-5,-18 35-5,0 17 2,35 1-1,-17-18 1,0-18 0,-18 18 1,17-18-1,-17 1-1,18-1 2,-18-18-1,0 1 0,0 0 0,0-1 1,0 36-3,0-17 3,-88 16 0,17-16-1,54-19-2,-89 19 4,18-1-3,-54 35 3,72-52-5,-71 0 7,-53 52 0,17-70-6,-87 53-3,52-35 6,-17-18-1,17 0-1,36 0 1,-1 0 0,36 0 0,-35 0 0,17 0 2</inkml:trace>
    </iact:actionData>
  </iact:action>
  <iact:action type="add" startTime="149468">
    <iact:property name="dataType"/>
    <iact:actionData xml:id="d15">
      <inkml:trace xmlns:inkml="http://www.w3.org/2003/InkML" xml:id="stk15" contextRef="#ctx0" brushRef="#br0">10460 8714 0,'17'0'141,"36"0"-131,0 0 0,71 0-4,-1 17 2,54 36-2,-1-35 4,-17-18-4,-18 0 3,-18 0-2,18 0 2,-52 0-2,-36 0 1,-18 0 0,-17 0 91,-1 0-61,1 0-12,35 0-12,0 0-6,17 0-2,18 0 3,-17 0-1,-18 0 0,-18 0 0,0 0 0</inkml:trace>
    </iact:actionData>
  </iact:action>
  <iact:action type="add" startTime="163728">
    <iact:property name="dataType"/>
    <iact:actionData xml:id="d16">
      <inkml:trace xmlns:inkml="http://www.w3.org/2003/InkML" xml:id="stk16" contextRef="#ctx0" brushRef="#br0">21678 11377 0,'0'18'81,"-17"17"-65,-1-17-10,-17-18 10,17 0-6,0 0-4,-17 0 4,17 0-5,1 0 12,-1 0-1,1 0 0,17-71-6,0 1-4,0 17 1,0-36 2,0 36 0,0-35-1,0 18-1,0-18 2,0 52 0,-18-17-2,18 0 2,0 36-1,0-1-2,0-17 10,0 17 1,0 1-1,0-19 0,0 19-8,53-19-1,17-17 5,-17 36-8,18-18 5,-1-18-2,-34 35 1,-19 0 9,1 18-10,0 0 42,-1 0-40,18 0 4,-17 0-10,0 36 5,-1-19-2,19 36 5,-19-18-4,36 54 1,-17-19-1,-1-17 4,0 0-7,-35-35 5,0-1-2,0 1 2,0 0-1,0 17 7,-18 0-7,-34-35 1,-72 0-1,1 18 0,-19-1 0,-16 36 0,87-53 0,-17 18 1,0 0-2,35-18 2,18 0-2</inkml:trace>
    </iact:actionData>
  </iact:action>
  <iact:action type="add" startTime="165106">
    <iact:property name="dataType"/>
    <iact:actionData xml:id="d17">
      <inkml:trace xmlns:inkml="http://www.w3.org/2003/InkML" xml:id="stk17" contextRef="#ctx0" brushRef="#br0">21449 11448 0,'35'0'143,"36"0"-134,-1 0-1,18 0 0,1 0-1,-1 0 3,0 0-4,0 0 4,0 0-5,-17 0 5,35 0-2,-53 0-1,17 0 1,-34 0 0,34 0 0,-17 0 0,18 0 0,17 0 0,-35 0 0,-18 0 1,18 0-1,0 0 0,-18 0 1,18 0-2,-35 0 2,35 0-2,-1 0 2,-16 0-2,34 17 2,-17-17-4,0 0 5,35 0-3,36 0 2,-54 0-2,36 0 2,-35 0-3,17 0 3,-17 0-2,-19 0 3,-16 0-3,34 0 2,1 0-2,-54 36 0,36-36 3,0 0-2,0 17-1,18-17 1,17 0 1,0 0-2,-17 0 2,17 0-2,0 0 7,0 0-11,18 0 6,-71 0-3,54 0 3,-19 0-2,1 0 3,-18 0-4,-18 0 3,0 0-2,0 0 1,18 0 0,0 0 1,0 0-2,18 0 0,-1 0 2,1 0 0,-18 0-1,35 0-1,-17 0 2,17 0-2,0 0 2,-18 0 0,19 0-1,-19 0 0,-34 0 0,34 0-2,18 0 4,-17 0-5,17 18 4,-53-18-2,18 17 2,53-17-1,-53 0 1,18 36-1,17-36-1,18 0 1,-54 0 0,19 0 0,0 0 0,17 0 0,-53 0 0,18 0 0,0 0 0,-35 0 1,34 0-2,-34 0 2,35 0-2,0 0 2,-18 0-2,36 0 3,-1 0-4,18 0 4,1 0-4,-1 0 5,35 0-5,18 0 3,36 0-3,-18 0 2,-18 0 0,17 0 2,-69 0-3,-1-18 1,18 0 0,-71-17 8,-17 35-7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3T03:19:26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55">
    <iact:property name="dataType"/>
    <iact:actionData xml:id="d0">
      <inkml:trace xmlns:inkml="http://www.w3.org/2003/InkML" xml:id="stk0" contextRef="#ctx0" brushRef="#br0">4427 3986 0,'18'0'125,"53"0"-116,-19 0 1,90 0 8,16-17-13,-69 17 4,34-18-3,0 18 4,-34-18-5,-1 18 7,35-52-7,-52 52 4,17-18-2,-17 0 1,-1 18-1,36-17 1,-71 17 1,36 0-1,-18 0 0,17 0 0,-17 0 0,18 0 0,-18 0 0,-18 0 0,36 0 1,-36 0-2,35 0 2,-17 0-3,35 0 5,-17 0-5,-18 0 3,35 0-3,0 0 4,-35 0-4,35 0 5,-17 0-6,17 0 5,-17 0-3,-18 0 2,0 0-3,35 0 2,0 0 0,-17 0 1,34 0-2,-16 0 1,69-36 0,-34 36 1,-1 0-1,-17 0 0,70 0 0,-52 0-1,52 0 2,-17-53-1,0 36 1,-53 17-3,35-35 4,-53 35-4,0-18 4,71-17-4,-71 35 5,53 0-4,-17 0 2,-1 0-3,1-18 3,34-17-2,-16 17 1,-19 18-1,36-35 2,-18-1-1,0-16 0,-18 16 1,1 1-2,-18 0 1,17 17 0,-105 0 1,52 18-2,-17-17 3,-35-1-5,0 18 5,35-17-3,-36-1 19,18 18-19,-17 0 8,0-18-7,17 18 8,-17 0-9,-1 0 1,1-17 0,17 17 1,18 0-1,-35 0 0,-1-18 0,19 18 0,-19 0 1,19-35-2,-1 17 0,-18 18 1,1-18 1,17 1-2,18-1 3,-35 1-4,0-1 4,52-17-3,1-18 3,-54 35-4,72-53 4,-19 19-5,-52 34 5,17 18-3,18 0 1,17-71 0,-52 71 0,0-53-1,17 36 2,-35-1-1,18-35 0,-1 36 1,36-54-2,-35 18 1,0 18 0,-1-36 0,1 54 0,-1-36 1,-17 17-3,0-34 3,0 35-2,0-18 3,0 0-4,0 0 5,0 0-6,0 0 5,0 0-4,0 0 5,-17 0-6,-18 18 4,-36-36-2,-35-17 1,36 53 1,-89-36-2,0 19 1,0-54 0,-35 35 0,71 36 0,-1 17 1,-70-52-1,71 52 0,-1-53 0,36 54 0,-71-1 0,36 1 1,-36-54-2,-17 36 2,17 17-3,-35 18 4,0-35-3,53 0 3,-53 17-4,53 0 2,17 18 0,-52-53 1,17 36-2,-17-1 2,17 0-2,-53-17 1,71 0 0,-53 0 1,106 35-1,-35-18-2,-19-17 3,19 35-2,-1-18 2,19 0-1,-1 18 0,35-17-1,-35 17 3,18-53-4,0 53 4,17-18-4,-17 18 3,0 0-1,18 0 1,-19 0-2,-34 0 1,-1 0-1,1 0 3,-18 0-2,0 0-1,35 0 1,18 35 0,-36-35 0,54 0 0,-19 0 0,1 36-1,18-36 3,-1 35-3,36-35 1,-53 18-1,35-1 3,-18 36-2,36-35 1,0 17-3,-18 18 4,35-35-3,-17-1 1,0 19-1,17 17 2,-17-18-2,-1 18 1,19-36 0,-1 36 0,0-17 0,1-19 0,-1 18 0,-17 18-1,17-17 1,1-1 0,-36 53 1,35-70-2,0 52 2,18-34-2,-35 34 2,17-52-1,1 35 0,-1 17-1,-17-34 2,17 16-2,1-16 3,-1 17-4,-17 0 5,35-36-5,0 1 4,0 35-4,0-36 2,-18 36-1,18-17 3,0-1-4,0 0 3,-18 18-2,18-18 3,0 18-3,0-17 0,-35-1 1,35 0 1,0 0 0,0-17 8,0 35-15,0-18 1,-17 1 8,17-1-5,-18 35 2,18-52 0,0 53 2,0-19-4,-18 1 4,18 0-4,0 0 4,0-18-4,0 18 4,0-17-4,0 17 2,0 0-1,0-18 1,0 18 0,0-36 9,0 19-9,36-1 0,-36-17 0,17 17 1,1-35-2,17 35 3,-35 0-4,35-17 2,-17 17-1,17-17 4,-35 0-5,18-1 4,35 36-4,-36-35 4,1-18 5,0 0 216,-1 0-192,36 0 43,-17 35-67,-36-17-4,35 17-4,0 0-1,-35-17 2,35 17 2,-17-17-5,0 17 6,17 18-5,-17-18 3,-1-17-2,1 0 3,17 17-4,-17 18 5,-1-53-6,1 0 43,0 0-24</inkml:trace>
    </iact:actionData>
  </iact:action>
  <iact:action type="add" startTime="25959">
    <iact:property name="dataType"/>
    <iact:actionData xml:id="d1">
      <inkml:trace xmlns:inkml="http://www.w3.org/2003/InkML" xml:id="stk1" contextRef="#ctx0" brushRef="#br0">15293 3298 0,'0'18'108,"18"-18"-91,17 0-8,-18 0 0,54 0-3,0 0 3,-36-18-3,53 18 5,-35 0-5,18-17 6,17 17-8,18-18 5,-54 18-2,1-17 3,53 17-4,-71-36 3,18 36-2,18 0 1,-18 0 1,-18 0-1,36 0 0,-36 0 0,0 0-1,18 0 1,-35 0 1,35 0-1,-36 0 1,1 0-3,35 0 3,-35 0-2,52 0 2,1 0-1,-36 0 0,18 0-1,17 0 6,1 0-10,17 0 7,-53 0-4,36 0 2,17 0-1,-17 0 2,-1 0-1,19 0 0,-54 0 0,18 0 0,17 0 0,-34 0 0,-1 0 1,18 18-2,-18-18 2,0 0-2,36 0 1,-1 18 0,-17-18 0,0 17 0,18 1 1,-1-18-2,19 0 3,-37 0-3,37 0 1,-36 0-1,70 17 2,-88-17-2,36 0 1,-36 0 1,18 18-2,0-18 2,-18 0-1,1 0-1,-1 0 2,18 0-1,-36 0 0,1 0 0,17 0 0,1 0 1,16 0-3,-34 18 3,53-18-2,-18 0 3,0 17-4,-18-17 5,18 18-4,0-18 1,0 0-2,17 0 2,-35 0-1,18 0 3,18 0-4,-36 0 3,0 0-1,1 0 0,17 0 0,-36 0 9,1 0-10,0 0 1,-1 0 0,1 0 1,17 0 14,-17 0-15,-1 0 9,36 0 0,-35 0 0,0 0-12,-1 0 5,18 0-4,-17 0 3,17 0-2,-17 0 2,0 0-2,-1 0 4,1 0-4,17 0 0,-17 0 8,-1 0 10,19 0-17,-1 0 9,-17 0-10,-1 0 0,1 0 2,17 0 0,1 0 0,-19 0-5,18 0 6,-17 0-3,17 0 3,1 0-5,-1 0 12,-17 0-7,-1 0-5,18 0 4,-17 0 7,17 0-9,-17 0 2,0 0-1,17 0 0,0 0 1,0 0-1,1 0 0,17 0-1,0 0 2,0 0-2,-1 0 3,1 0-4,0 0 4,18 0-4,-36 0 3,18 0-3,0 0 3,0 0 0,-18 0 0,0 0-2,1 0 2,-19 0-3,1 0 3,0 0-1,-1 0-1,1 0 2,0 0-2,-1 0 2,1 0 0,-1 0-1,36 0 15,-35 0 33,17 0-39,-17 0-2,0 0 1,17 0-9,-18 0 2,1 0-3,17 0 4,1 0-2,17-18-1,-36 18 2,71-17-2,-35 17 3,18 0-3,-53-18 1,34 0 0,19 1 0,-18 17-1,-18-18 5,0 18-7,18-17 4,-35 17-3,35 0 4,0-36-4,-36 36 21,1 0 218,0 0-235</inkml:trace>
    </iact:actionData>
  </iact:action>
  <iact:action type="add" startTime="32809">
    <iact:property name="dataType"/>
    <iact:actionData xml:id="d2">
      <inkml:trace xmlns:inkml="http://www.w3.org/2003/InkML" xml:id="stk2" contextRef="#ctx0" brushRef="#br0">24783 3228 0,'0'-18'110,"35"18"-102,0 0 1,53 0-1,1 0 0,-1 0-1,88 0 3,-52 0-4,34 0 4,-17 0-3,-17 0 2,-18 0-2,0 0 3,-18 0-5,35 0 4,18 0-2,-17 0 2,-1 0-2,18 0 3,-17 0-2,-1 0 1,-34 0-2,-36 0 0,35 0 6,18 0-11,-1 0 8,-16 0-3,16 0 1,-16 0 0,-19 0 1,-35 0-2,54 0 1,-19 0 1,1 0-1,17 0-2,0 0 4,-17 0-4,17 0 3,0 0-2,0 0 2,0 0-3,36 0 2,-1 0 1,54 0 0,-36 0-2,71 0 2,-71 0-1,70 0-1,-34 0 1,-1 0 0,-35 0-1,36 0 3,-19 0-2,19 53 2,211 53 5,-229-88-6,-36-1-4,18-17 5,-88 18-3,18-18 2,-18 0-3</inkml:trace>
    </iact:actionData>
  </iact:action>
  <iact:action type="add" startTime="62326">
    <iact:property name="dataType"/>
    <iact:actionData xml:id="d3">
      <inkml:trace xmlns:inkml="http://www.w3.org/2003/InkML" xml:id="stk3" contextRef="#ctx0" brushRef="#br0">15540 2611 0,'17'0'55,"1"0"-39,17 0-8,1 0 0,34 17 0,-52 1 0,52-18 0,1 35 0,0-35 0,17 18 0,-35-18 1,35 53-2,0-36 2,18 19-2,53-1 3,-36-18-4,-17-17 4,0 18-4,-18-18 4,35 0-4,-34 0 4,-1 0-4,0 0 3,-17 0-2,34-18 2,-52 18-2,18-17 1,-18-1 0,-36 1 1,36-1-1,-35 0 0,17-17-1,-17 0 2,-18-18 6,18 18-4,-1-18 5,18 17-11,-17 36 4,-18-17-3,0-1 5,35-17-5,-17 0 3,-18 17-2,0-17 2,18-18-2,-18 17 0,0 19 2,35-36 1,-35 35-4,18-17 2,-18 0 0,0 17 0,17-35 0,-17-17 0,18 52 0,-18-53 0,0 1 0,0 17 0,0 18 0,0-36 0,0 18 1,0 18-2,0-36 3,0 36-4,0 0 4,-35-18-4,-1 18 5,1-1-6,17 19 4,1 17-2,-36-53 1,0 53 0,-35 0 1,0 0-2,-71 0 3,-35 0-4,0-18 3,-71 18-2,1 0 3,34 0-3,1 0 0,17 0 1,36 0 0,-1 0 1,36 0-2,36 35 1,34-17-1,-35 35 2,71 0-1,0-36 0,-1 36 0,1 71 1,17-89-3,18 53 3,-17 18 0,-1-18-2,18-17 1,0-1-1,-35-17 2,35 0-1,0 0 0,0 0-1,0-18 3,0 18-3,17 18 1,54-18 0,0-18 1,-1-17-2,36 52 2,-18-52-2,18 0 2,-71-18-2,53 0 3,-35 0-4,18 0 4,-53 0-2,-1 0 1,19 0-2,-19 0 23</inkml:trace>
    </iact:actionData>
  </iact:action>
  <iact:action type="add" startTime="64234">
    <iact:property name="dataType"/>
    <iact:actionData xml:id="d4">
      <inkml:trace xmlns:inkml="http://www.w3.org/2003/InkML" xml:id="stk4" contextRef="#ctx0" brushRef="#br0">24959 2452 0,'0'17'29,"71"19"-21,-19-36-1,72 53 1,-53-53 0,52 35 0,0-35-1,1 53 1,35-53 1,-71 0 0,35 0-1,-34 0 0,-19 0 0,1 0-1,-54 0 1,19 0 0,34-18 1,-35 18-2,1 0 2,-1 0-2,0-17 4,18-19-6,0 1 5,0 17-3,-18-17 2,1 35-3,16-18 4,-34 1-4,35 17 4,18-53-4,-36 35 3,18-17-2,0 0 1,-53 17 1,53 0 0,-18 1-2,-17-19 2,34 1 0,-34 0-2,0 35 1,17-71-1,-17 54 1,35-19 0,-53 19 0,17-1-1,-17 1 4,0-19-6,18 1 4,-18 0-2,0-18 4,0 35-7,0-52 6,0 34-3,0 1 2,0-36-2,0 19 1,0-1 0,0-18 0,-35 1 0,-36-36 0,0 18 0,-34 17 1,-89-35-2,105 88 1,-52-52 0,18 52 0,35 1 1,-1 17-2,-69 0 3,69 0-4,-34 0 6,70 0-9,0 0 8,-17 17-5,-1 1 4,18 17-3,18 0 2,-53 18-3,70-17 4,-17-1-4,-18-35 2,0 53 0,0-18 1,-18 0-1,54-17 0,-36 17 0,-18 1 0,54-19 0,-1-17 2,-35 53 2,18-18-11,0 1 8,17-1-1,18 0 0,-53 18-1,53-18 3,0 1-4,0 17 3,0-18-2,-18 0 4,18-17-6,0 35 5,0-36 12,0 1-14,0 0 8,0-1-8,0 1 1,0 35 8,0 0-3,0-36-5,0 54-2,0-36 2,0 1-2,18 16 2,-18-16-1,0-1 0,35 0 0,-35 1 1,53 17-3,-18-18 4,1-18-3,-36 1 2,17 0-3,1-1 3,0-17-1,-1 0 9</inkml:trace>
    </iact:actionData>
  </iact:action>
  <iact:action type="add" startTime="69345">
    <iact:property name="dataType"/>
    <iact:actionData xml:id="d5">
      <inkml:trace xmlns:inkml="http://www.w3.org/2003/InkML" xml:id="stk5" contextRef="#ctx0" brushRef="#br0">4516 7532 0,'17'0'136,"36"0"-127,0 0-2,35 0 2,53 0-2,-17 0 2,17 0-2,-18 0 1,54 0 0,-1 0 2,1 0-4,34 0 2,-17 0 0,53 35 1,-35 0-2,17-17 2,-52 0-1,34-18 0,1 0-1,-18 0 1,-18 0 0,36 0 1,-53 0-1,-18 0-1,-53 0 2,-17 0-1,-19 0 0,-16 0 0</inkml:trace>
    </iact:actionData>
  </iact:action>
  <iact:action type="add" startTime="74757">
    <iact:property name="dataType"/>
    <iact:actionData xml:id="d6">
      <inkml:trace xmlns:inkml="http://www.w3.org/2003/InkML" xml:id="stk6" contextRef="#ctx0" brushRef="#br0">10213 7761 0,'18'0'94,"-1"0"-75,36 0-11,-35 0-3,35 0 3,0 0 0,-1 0 1,37 0-2,-19 0 1,1 0 0,-36 0 1,53 0-2,-17 0 1,-1 0 1,1 0-1,-53 0 0,52 0 1,-35 0-3,1 0 3,34 0-1,-17 0 2,-18 0-4,36 0 5,-36 0-6,18 0 5,18 0-5,-36 0 7,0 0-5,18 0 1,0 0-2,-35 0 2,35 0 0,-18 0 0,0 0 0,1 0-2,34 0 2,-35 0 1,18 0 0,18 0-2,-1 0 1,-17 0 0,0 0 1,0 0-2,-35 0 2,35 0-1,-36 0 0,36 0-1,-17 0 2,-1 0-2,0 0 2,18 0-2,-35 18 3,35-18-4,-18 0 2,0 0 0,0 0 0,18 0 1,-35 0-2,17 0 1,-17 0 1,-1 0-2,19 0 2,-19 0-1,36 0 0,-35 0 1,35 0-3,-18 0 4,36 0-3,-54 0 2,54 0-1,-1 0 0,36 0 10,-35 0-13,-1 0 3,-17 0 0,36 0 1,-54 0-3,35 0 3,-17 0-2,0 0 1,18 0-1,-1 0 2,-52 0-1,52 0 0,1 0 0,-18 0 0,35 0 0,-35 0 0,18 0 0,-1 0 0,-17 0 0,0 0 1,35 0 0,-17 0-2,-18 0 2,35 0-3,-18 0 4,1 17-4,0-17 5,-1 36-6,-35-36 3,18 0-1,18 17 3,-1-17-2,-52 0 0,53 0-1,-18 0 2,-36 0-1,54 0-1,-54 0 3,36 0-3,-17 0 1,16 0 0,1 0 1,0 0-3,-17 0 3,34 0-2,-17 0 3,-18 0-3,18 0 1,0 0 0,-18 0 1,18 0-2,0 0 3,0 0-4,-18 0 3,36 0-2,0 0 0,-36 0 0,35 0 3,1 0-3,-18 0 1,17 0 0,-17 0 0,18 0 0,17 0 0,-35 0 2,-18 0-4,36 0 2,-54 0 0,54 0 1,-18 0-2,-35 0 3,35 0-2,-18 0 10,0 0-12,0 0-4,1 0 2,-1 0 6,18 0-3,-18 0 8,36 0-12,-1 0 2,1 0 5,-18 0-2,0 0 0,17 0 0,1 0-1,-54 0 1,36 0 0,-17 0 0,16 0 0,-16 0 0,17 0 1,0 0-1,-1 0 0,37 0-1,-1 0 2,53 0-3,18 0 4,-18 0-3,18 0 5,-54 0-9,19 0 8,-36 0-6,-17 0 3,17 0 0,-35 0-1,-36 0 10,1 0 695</inkml:trace>
    </iact:actionData>
  </iact:action>
  <iact:action type="add" startTime="89718">
    <iact:property name="dataType"/>
    <iact:actionData xml:id="d7">
      <inkml:trace xmlns:inkml="http://www.w3.org/2003/InkML" xml:id="stk7" contextRef="#ctx0" brushRef="#br0">3704 12171 0,'18'17'181,"17"-17"-169,53 0-4,0 0-3,89 0 1,-18 0 5,17 0-4,0 0-1,1 0 3,-1 0-1,-35 0 0,-53 0 0,36 0-1,-54 0 2,1 0 1,-18 0-4,-18 0 4,18 0-4,-35 0 10,-1 0 0,1 0-1,17 0 1,-17 0-6,0 0-4,35 0 4,17 0-3,54 0 10,-72 0-9,37 0-1,-36 0 0,0 0 1,-1 0 0,19 0 0,-53 0 1,35 0 5,-36 0-10,18 0 3,1 0-1,-1 0 5,0 0 5,1 0-11,-19 0 4,18 0-1,-17 0 1,17 0-3,-17 0 4,17 0-4,1 0 5,-19 0-6,19 0 5,-1 0-4,0 0 4,18 0-4,-35 0 3,52 0-1,-17 0 0,-35 0 0,35 0-1,-36 0 1,1 0 1,35 0 0,-36 0-3,19 0 4,-19 0 6,1 0-11,0 0 6,-1 0-5,1 0 3,0 0-2,-1 0 4,1 0-6,0 0 3,17 0 0,-18 0 0,1 0 0,17 0 0,1 0 8,-1 0-8,-17 0 1,-1 0-2,18 0 1,1 0 0,17 0 0,0 0 8,-36 0-7,1 0-1,17 0 0,-17 0-1,35 0 4,-36 0 0,36 0 3,-35 0-7,17 0-1,0 0 2,-17 0 0,0 0 0,17 0-1,18 0 10,-35 0-9,34 0-1,-16 0 5,-19 0-6,19 0 0,-19 0 3,1 0 0,0 0-3,-1 0 3,18 0-2,-17 0 1,35 0 8,-18 0 1,1 0-8,-19 0-2,36 0 3,-35 0-5,35 0 5,-36 0-4,1 0 3,17 0-1,-17 0 0,0 0 24,-1 0 9,1 0-2,-1 0-30,1 0-2,0 0 3,-1 0-4,1 0 4,0 0 7,-1 0-13,1 0 29,0 0-16,-1 0-9,1 0 6,-1 0-5,19 0-3,-19 0 3,36 0-2,-17 0 3,17 0-2,17 0 1,-17 0-2,35 0 1,0-17-1,-17 17 3,-1-18-3,19 18 3,-19-17-5,-34 17 5,34-18-3,-17 0 2,-18 18-3,-17 0 3,0 0-2,-1 0 3,1 0 93,35 0-79,-36 0-8,19 0-7,34-17-3,-17 17 4,18-18-4,17 18 3,35-53-1,-17 35-1,-53 18 1,35-17 0,-17 17 1,-36 0-2,-17-18 2,-1 18 54,1 0-55,0 0 2,-1 0-3,1 0 3,0 0-4,52 0 2,-17 0-1,35 0 1,-70 0 0,35 0 0</inkml:trace>
    </iact:actionData>
  </iact:action>
  <iact:action type="add" startTime="94294">
    <iact:property name="dataType"/>
    <iact:actionData xml:id="d8">
      <inkml:trace xmlns:inkml="http://www.w3.org/2003/InkML" xml:id="stk8" contextRef="#ctx0" brushRef="#br0">24800 11359 0,'18'0'85,"0"0"-76,34 0-1,37 0 1,34 0-2,18 0 1,18 0 1,17 0 0,-35 0-3,71 0 2,-35 0-1,52 0 3,-17 0-4,17 0 6,177 0 7,-248 0-14,-52-35 1,35 0 0,-53 35 4,-35 0-3,0-18 1,0 18 0,-18 0 0,36 0 0,-36 0 0,36-35 2,-36 35-3,18-18 1,18 18-1,-19 0 3,-16-17-4,17 17 4,-36 0 7</inkml:trace>
    </iact:actionData>
  </iact:action>
  <iact:action type="add" startTime="102762">
    <iact:property name="dataType"/>
    <iact:actionData xml:id="d9">
      <inkml:trace xmlns:inkml="http://www.w3.org/2003/InkML" xml:id="stk9" contextRef="#ctx0" brushRef="#br0">14146 11942 0,'18'0'128,"0"0"-120,-1 0-1,1 0 3,17 0-6,-17 0 4,-1-18 0,19 18 8,-19 0-7,36 0-2,0-35 2,0 35 8,-35 0-10,52-18 1,-52 18-1,35 0 3,-35 0-4,17 0 5,35 0-5,-52 0 2,53-18-1,-1 18 1,-35 0 1,18 0-1,-17 0 0,-19 0-1,19 0 2,16 0-1,-34 0 7,0 0-7,17 0 0,-17 0 0,17 0-1,-17 0 3,-1 0-3,1 0 2,17 0-3,-17 0 5,17 0-5,-17 0 4,-1 0-4,19 0 4,-19 0-4,1 0 4,17 0-4,-17-17 2,35 17 0,-36 0 0,19-18 0,-19 18 1,1 0-1,0 0-1,17-18 1,-18 18 0,1 0 8,17-17 0,-17 17 0,0 0 1,-1-18-8,1 18-3,17 0 5,-17 0-5,17 0 3,0-35-2,-17 35 2,17 0-3,18 0 4,0 0 4,-18 0 3,18 0-10,-35-18 1,17 18 0,18 0 0,-18 0 0,36 0-1,-18 0 2,-18 0-2,36 0 3,-36 0-3,0 0 2,1 0-2,16 0 5,-16 0 1,-19 0-6,19 0 2,17 0 8,-18-17-3,18 17-6,0 0 10,-18 0-3,0 0-8,-17 0 1,0 0 2,-1 0-3,1 0 5,17 0-5,0 0-2,1 0 5,-19 0-4,36 0 2,0 0 0,-35 0 2,35 0-4,0 0 4,-18 0-5,18 0 5,-18 0-4,0 0 3,18 0-1,0 0 1,-35 0-2,17 0 0,0 0 1,1 0 0,-19 0 0,1 0 0,17 0 0,0 0-1,1 0 10,-19 0-8,1 0-2,35 0 2,0 0 7,-35 0-9,-1 0 4,36 0-5,0 0 10,-35 0-8,-1 0 0,36 0 0,-18 0 7,-17 0-6,0 0-2,-1 0 1,1 0 1,0 0-2,17 0 2,-17 0-1,-1 0-1,1 0 3,17 0-3,-17 0 2,-1 0-2,19 0 3,-19 0 5,1 0-9,0 0 4,-1 0-3,1 0 10,17 0-8,-17 0-3,-1 0 3,36 0-3,-35 0 2,0 0 0,17 0 0,-17 0 0,17 0 0,0 0 0,0 0 1,18 0-2,18 0 1,17 0 1,-35 0-1,35 0 1,-17 0-3,-18 0 3,17 0-2,-35 0 3,1 0-4,-19 0 3,1 0-1,17 0 232,1 0-230,-1 0-4,-18 0 2,19 0 0,-19 0 0,19 0 7,-19 0 1</inkml:trace>
    </iact:actionData>
  </iact:action>
  <iact:action type="add" startTime="114614">
    <iact:property name="dataType"/>
    <iact:actionData xml:id="d10">
      <inkml:trace xmlns:inkml="http://www.w3.org/2003/InkML" xml:id="stk10" contextRef="#ctx0" brushRef="#br0">25576 13176 0,'53'18'247,"-35"-18"-238,52 0-1,-34 0 0,52 35-1,-35-35 1,35 18 1,0-1-1,0-17 0,-52 0 0,52 18-1,-18-18 1,-17 0 10,-35 0-12,17 0 10,-17 0 0,0 0 9,35 0-19,-1 0 3,-16 0-2,34 0 10,-17 0-1,-35 0-8,35 0 0,-36 0 0,19 0 0,-19 0 0,36 0 7,-35 0-6,-1 0-1,36 0 1,-35 0-3,35 0 4,-18 0-3,18 0 2,18 0-2,-1 0 2,-34 0-2,16 0 2,19 0-3,-36 0 4,36 0-3,-18 0 1,-18 0 0,18 0 0,-18 0 0,-17 0 0,0 0 0,-1 0 1</inkml:trace>
    </iact:actionData>
  </iact:action>
  <iact:action type="add" startTime="130760">
    <iact:property name="dataType"/>
    <iact:actionData xml:id="d11">
      <inkml:trace xmlns:inkml="http://www.w3.org/2003/InkML" xml:id="stk11" contextRef="#ctx0" brushRef="#br0">15840 13600 0,'35'0'142,"18"-18"-133,-18 0-2,-17 18 2,17 0-2,-17-17 2,-1 17-3,54 0 3,-53 0-1,17 0-1,-18 0 1,19 0 0,-1 0 0,-17 0 0,17 0 0,18 0 1,-35 0-1,87 0 10,-52 0-10,-17 0-1,52 0 0,-18 0 1,-17 0 0,35 0 2,-17 0-5,-18 0 6,0 0-5,17 0 5,-34 0-3,34 0-3,-35 0 2,1 0 2,34 0-3,-17 0 10,-35 0-7,-1 0-1,19 0 8,-19 0 0,1 0 1,0 0-10,17 0 1,0 0 1,1 0-1,16 0-1,-34 0 2,53 0-2,-1 0 4,-35 0-6,36 0 6,0 0-6,-19 0 4,1 0-2,18 0 2,0 0-2,-1 0 2,-35 0-2,36 0 4,-18 0-4,35 0-1,-70 0 2,70 0 1,-18 0-1,-34 0-1,34 0 2,1 0-2,-1 0 2,1 0-1,-36 0 1,18 0-3,18 0 4,-36 0-4,35 0 4,-17 0-5,0 0 6,-17 0-4,-1 0 1,35 0-1,-34 0 1,17 0 0,17 0 0,-17 0-1,18 0 1,-18 0 0,17 0 1,-35 0-1,1 0 0,-1 0 1,0 0-3,-17 0 3,17 0-1,0 0 1,1 0-2,-1 17 3,18-17 77,-18 18-78,71 0-2,88 52 0,-70-52 2,-36-1-2,0 1 2,53 35-1,-106-53-1,36 0 1,-36 0 1,-35 18 46</inkml:trace>
    </iact:actionData>
  </iact:action>
  <iact:action type="add" startTime="140083">
    <iact:property name="dataType"/>
    <iact:actionData xml:id="d12">
      <inkml:trace xmlns:inkml="http://www.w3.org/2003/InkML" xml:id="stk12" contextRef="#ctx0" brushRef="#br0">16351 11677 0,'-35'0'45,"-18"18"-36,35-18 6,1 0-7,-1 17 1,-17-17-2,0 0 2,-18 0 7,35 0-8,-17 0 0,-1 0 1,-16 0-2,16 0 4,-87 0 6,35 0-13,-18 0 6,18 0-4,-1 0 4,1 0-4,-18-17 4,53 17-4,18-18 2,-18 18 0,36 0 17,17-18 47,-18 18-54,0-17-12,1 17 33,17-18-21,0 0-3,-18 18-8,18-35 2,0 17-2,-18 1 0,18-18 2,0 17-1,0 0 0,0-35 0,0 36 0,-35-36-1,35 0 10,0 18-1,0-1-7,0 1 8,0 17-11,0 1 4,0-1-4,0-17 10,0 17-6,0-17 5,18 0-8,17 17 4,-17-35 3,-1 53-7,-17-18 1,36-52 1,-19 70 8,1-53-11,17 35 3,-17 18-1,-1-17 0,19-19-1,-1 1 2,18 18-2,-18-1 2,18-17-3,-18 17 4,36-17-3,-36 17 3,-17 0 0,88-35-5,-89 36 2,54-1 1,-18 1 0,0-19 0,-18 19 0,-17 17-1,17 0 2,0-18-1,18 18 0,0-35 0,-18 35 1,-17-18-2,35 18 2,-18-18-2,0 18 2,36 0-2,-36-17 6,1 17 5,-1 0-14,18 0-2,0-35 3,0 35 11,-1 0-9,-16 0 3,17 0 4,17 0-7,-52-18 2,52 18-1,19 0 0,-19 0-1,-35 0 2,54 0-1,-19 0 0,1 0 0,-36 0 0,0 0-1,1 0 0,-19 0 2,1 0-1,-1 0 2,1 0-3,17 0 1,-17 0-1,17 0 10,-17 0-9,0 0-1,35 0 2,-1 0 6,-34 0-6,0 0-2,35 0 2,-36 0-2,19 0 1,-19 0 0,1 0 0,17 0-1,0 0 9,1 0-5,-19 0-5,1 0 3,17 0-2,18 18 4,-18-18-5,1 0 9,-1 0-4,-17 17-5,35 1 3,-18-18 6,0 17-8,-17 1 3,17-18-1,0 0-2,-17 0 0,17 18 1,-17-18 0,-1 17 0,19-17 6,-1 18 3,-35 0-9,18-18-1,-1 0 4,1 0 11,0 17 26,-1-17-40,1 18 0,-1-18 0,19 18 0,-19-18 8,1 17-8,0-17 0,-1 18 1,1-18 8,-18 17-11,53-17 35,-18 18-33,-17 0 9,-1-18-11,19 17 3,-19-17 15,1 18-15,0-18-3,17 18 12,-17-1-10,-1 1 7,18-18 0,1 35 20,-19-17-28,1-18 0,17 35 0,1 0 1,-36-17 1,17-18-2,18 35 3,-35-17-5,18-18 21,0 18 77,-18-1-79,0 1 9,0 0-18,0-1 2,0 1-9,0-1-1,0 1 1,0 0 1,-18-1-2,18 19 9,-18 17-8,18-36 9,-17 18-9,-1-17 0,1-18-2,17 35 3,0-17-1,-18-18 2,0 18 6,18-1-8,-17-17 1,-19 18-3,19-18 4,-19 18-5,1-18 5,18 0-4,-54 17 3,36 1-2,-1-18 1,-34 0 0,17 35 0,0-35 1,35 0-2,-35 0 1,18 18 1,0-18-2,-18 17 1,18-17 1,-18 0-2,35 0 2,-17 0-1,0 0 1,-1 0-3,-17 0 4,36 0-4,-36 0 4,35 0-3,-35 0 4,18 0-7,0 0 8,-1 0-8,1 0 6,18 0-4,-36 0 3,35 0-3,0 0 4,-17 0-3,17 0 10,1 0-9,-1 0-1,1 0 2,-1 0-2,-17 0 10,-1 0-9,-17 0 6,36 0-4,-36 0-3,-18 0 4,36 36-7,-18-36 7,18 17-5,-18-17 4,18 0-4,-1 18 3,1-18-2,0 0 1,0 0 0,-18 18 1,35-18-2,-35 0 1,-17 0 0,52 35 0,-35-35 0,0 18 0,18-18 1,-71 17-1,88-17 0,-52 0-1,-1 18 2,18-18-1,-17 17 0,17-17 0,-18 18 2,54 0-5,-36-1 6,17-17-5,1 36 4,17-36-5,1 0 18,-1 17 67,1-17-83,-1 0 2,0 0 7,1 0 146,-1 18-156,-35-18 10,35 0-6,1 18-4</inkml:trace>
    </iact:actionData>
  </iact:action>
  <iact:action type="add" startTime="155321">
    <iact:property name="dataType"/>
    <iact:actionData xml:id="d13">
      <inkml:trace xmlns:inkml="http://www.w3.org/2003/InkML" xml:id="stk13" contextRef="#ctx0" brushRef="#br0">15628 13600 0,'0'-18'183,"18"18"-167,17 0 3,-17 0-10,-1 0-4,19 0 4,-19 0 8,1 0-3,-1 0 1,1 0 2,0 0-1,17 0 40,-17 0-38,-1-18 15,19 18-17,-19 0-11,1 0 3,-1 0 0,1 0-1,17 0 10,-17 0-2,0 0-7,-1-35 337</inkml:trace>
    </iact:actionData>
  </iact:action>
  <iact:action type="add" startTime="159808">
    <iact:property name="dataType"/>
    <iact:actionData xml:id="d14">
      <inkml:trace xmlns:inkml="http://www.w3.org/2003/InkML" xml:id="stk14" contextRef="#ctx0" brushRef="#br0">16051 13652 0,'-35'0'8,"-18"0"43,53-17-42,0-1-3,-17-35 11,17 36-9,-18-1 8,18 0-9,-35-17 2,17 17-2,18 1 10,-18-1-1,1 1 0,-1-1-9,0-17 26,1-1-18,-18 19-4,35-19 5,-18-16-12,18 34-2,0-35 9,0 18-5,0-36 9,-18 71-6,18-35-1,0 0-1,0-1 11,0 19-12,0-1 2,0-17 15,0 17-6,0 0-1,0-17-8,0 18 18,0-1-10,0 0-10,0 1 1,0-1 1,36 18 0,-19-18 0,-17 1 0,53-1 0,-53 0 1,35 1-2,1-18 2,17 17 7,-36 18-8,18-18 1,-17 1-1,35-1 8,-35 18-10,52-18 4,-35 1-3,1 17 3,34-36-4,-17 19 3,35-1-2,-35 0 2,18-17-2,-36 35 3,0-17-5,18-1 4,18 0-1,-18 18 0,-18 0 1,36 0-2,17-35 1,-18 35-1,1-18 1,17 18 1,-17-17-1,-1 17 0,-17 0 0,0 0-1,-18 0 3,1 0-3,17-18 2,0 18-3,-36 0 5,54-35-5,-18 35 4,-18 0-5,35 0 5,-52 0-4,53 0 3,-1 0-1,18 0 2,-35 0-3,0 0 8,18 0-14,17 0 6,-17 17 2,17 1-2,-71-18 1,1 0-1,17 0 3,1 35-3,-19-17 9,1 0-7,-1-18-2,-17 17 2,36 19-3,-1-19 4,18-17-3,-18 53 3,1-35-4,16-1 3,-16 19-2,-1-19 4,18 1-6,-18-18 5,0 18-2,1-18 5,-19 17 20,19 36-19,-36-35-5,17 35 8,1-18-9,35 18-1,-18-35 3,18-1-4,-53 1 7,53-1 3,-18 19-7,-17-36 42,0 17-44,-18 19 9,0-19-6,0 1-3,17 35 1,1 17 7,-18-52-6,35 35-1,-17-18 1,-18-17-2,0 17 2,17-17-3,-17-1 5,0 1-5,0 0 5,0 17 4,0-17 1,0-1-10,0 19 9,-35-19-7,-18-17 0,18 35 0,-36-35 0,-35 53 0,18-53 1,-35 53 0,-1 0-2,54-35 0,-54 17 3,71-35-3,36 0 1,-19 18-1,19-18 90</inkml:trace>
    </iact:actionData>
  </iact:action>
  <iact:action type="add" startTime="166151">
    <iact:property name="dataType"/>
    <iact:actionData xml:id="d15">
      <inkml:trace xmlns:inkml="http://www.w3.org/2003/InkML" xml:id="stk15" contextRef="#ctx0" brushRef="#br0">11871 15840 0,'35'0'53,"-17"0"-21,0 0-23,-1 0 9,1 0-11,-1 0 0,19-18 0,17 18 2,0-18-1,-1 18 0,54-35 0,-18 35 0,1 0-1,-36-17 4,52-1-6,19 18 5,-1 0-3,-34 0 1,-1 0 0,0 0 2,0 0-4,0 0 3,18 0-3,-18 0 4,1 0-3,-1 0 1,35 0 0,18 0 0,18 0 1,-18 0-2,71 0 1,-18 0 0,53 0 1,-18 0-2,0 0 2,-17 0-1,0-35 6,-36 35-11,-52 0 4,-36 0-1,-35 0 4,-36 0-4,19 0 5</inkml:trace>
    </iact:actionData>
  </iact:action>
  <iact:action type="add" startTime="173226">
    <iact:property name="dataType"/>
    <iact:actionData xml:id="d16">
      <inkml:trace xmlns:inkml="http://www.w3.org/2003/InkML" xml:id="stk16" contextRef="#ctx0" brushRef="#br0">3916 17604 0,'53'0'103,"-18"0"-95,0 0 2,36 0-5,17 0 4,36 0-1,-1 0 2,-35 0-5,0 0 6,1 0-5,-1 0 5,-18 0-6,19 0 5,-19 0-5,36 0 5,-18 0-3,0 0 1,18 0 0,0 0-1,70 0 2,-17 0-1,17 0 0,1 0-1,52 0 2,-17 0-2,-36 0 3,-35 0-3,-17 0 2,17 0-2,-35 0 2,-18 0-2,-53 0 3,18 0-4,-18 0 4,-17 0 134,0 0-129,-1 0-6,19 0-3,-1 0 3,18 0-3,-18 0 4,18 0-3</inkml:trace>
    </iact:actionData>
  </iact:action>
  <iact:action type="add" startTime="177156">
    <iact:property name="dataType"/>
    <iact:actionData xml:id="d17">
      <inkml:trace xmlns:inkml="http://www.w3.org/2003/InkML" xml:id="stk17" contextRef="#ctx0" brushRef="#br0">11324 7796 0,'-35'0'21,"17"0"-2,1 0 27,-19 0-36,19 0 9,-19 0-15,1-17 5,17-1-3,-34 18 2,34 0 0,-17-18-1,-36 1 2,1-18-1,17 17 0,-18 0 0,1-35 1,-36 18-1,70 35-1,-69-70 2,69 52-2,1 18 3,0-18-3,-18-17 1,53 17 1,-18 18-2,-17-17 2,17-1 8,-17 0-12,35 1 6,-18 17-5,1-18 10,17 0-1,-18 1-7,18-1 7,0-17-6,-18 17-2,1 1 1,17-1 1,0 0-2,-18 1 1,18-19 1,-17 1-1,17 18 1,0-1-1,0-35 0,0 18-1,0 17 2,0-52-2,0 52 3,0-35-4,0 35 4,0-35-4,0 18 4,0 17-4,0-17 4,0-18-3,0 18 9,0 17-9,0-17 1,0 17 0,0 1 0,0-1 1,0 1 1,0-19 5,0 1-9,17-18 11,18 35-9,-35 1-1,36-36 2,17 35-2,0 18 3,35-70-4,-53 52 4,0-35-4,1 35 3,34-17-1,-35 0 0,36 17-1,35-35 1,-36 36-1,-17-1 2,53-52-2,0 52 2,-18 0-1,-35 18 0,35-17-1,-17 17 1,-18 0 1,0-36-1,17 36 1,-17-17-2,35 17 2,-17-18-2,17 18 4,-53-18-6,71-17 4,-35 18-2,17-1 2,0 0-2,53-17 2,-70 17-2,17 1 3,0 17-4,18-36 6,-18 36-6,0-17 0,-17-1 2,17 18 1,-17 0-2,17 0 1,-35 0 0,0 0 1,35 0 0,-18 0-2,19 0 1,-1 0-1,35 0 2,-34 0-1,-1 0 1,35 0-3,18 0 6,-35 0-7,0 0 6,-35 0-7,17 0 5,-35 0-2,35 0 1,-35 0-1,17 0 2,1 0-1,-18 0 0,35 0 0,-53 0-1,36 0 2,-18 18-1,17-18 0,18 17-1,1-17 2,16 53-1,-16-53 0,-1 18-1,0-18 3,18 0-2,17 18-1,-70-1 3,18-17-2,17 0-2,-17 0 3,-18 36-1,35-19 0,-53-17-1,0 18 2,18-1-1,-18-17-1,18 0 1,18 36 0,35-19 0,-36 1 1,-34 0-1,34-1 0,36 19 0,-35-19-1,17 1 3,18 17-3,17 0 1,-52-17-1,52 35 3,-52-35-4,17-1 3,35 1-2,-52 17 3,70 0-4,-53-17 4,18 35-5,-18-35 5,0-1-4,18 1 3,0 35-1,-18-18 0,36-17 0,34 52 1,-34-52-2,-18 0 2,17 34-2,-52-52 1,17 53 1,35 0 8,-70-53-11,-35 18 4,17 17 7,-17-17-12,-18-1 12,18-17-8,-18 18 6,0 0 0,0-1 1,17 19-7,-17-1 7,0 18-8,0 0 8,35-36-5,-35 1-7,0 35 5,0 0 7,0-18 1,0 18-10,0 0 7,0-18 3,0-17-8,0 0-3,0-1 5,0 1-5,0-1 2,-17 19-1,-1-36 2,18 35-1,0 0-1,-35-17 2,0 17-1,-1-17 0,1 17 1,17-35-2,-17 35 1,18-35 16,-1 18-16,0-18 0,1 18 1,-19-18-1,1 35-1,-18-35 9,36 18-6,-19-1 5,19-17-8,-36 0 3,35 0-4,0 18 2,-17-18 0,0 0 0,0 0 0,-1 18 1,-17-18-1,18 0-1,-35 17 2,-1-17 0,36 18-1,-1-18-1,-34 0 2,17 17-2,0 1 1,35-18-1,-35 0 2,36 0-2,-36 0 6,18 0-9,-1 0 4,-34 0-1,17 0 3,0 0-4,-70 0 3,-19 0-3,19 0 4,-18 0-4,-36 0 3,54 0-2,-53 0 2,52 0-1,1 0 0,34 0 0,1 0 0,0 0 1,17 0-2,1 0 1,35 0 0,-1 0 1,1 0-2,0 0 11,0 18-10,-18-18 9,35 0-12,-53 0 5,1 0-4,17 0 4,0 0-4,-35 0 3,17 0-2,-17 0 1,0 0 0,17 0 1,36 0-1,-18 0 0,0 0 3,-17 0 3,52 0-8,0 0 50,-17 0-39,0 0 0,-18 0-11,0 0 3,-35 0-3,0 0 4,-36 0-3,18 0 1,18 0 0,18-18 0,52 18 0,0 0 0,1 0 1,-1 0 39,0 0-40,-35 0 1,1 0-3,-19 0 4,-17 0-3,0 0 2,35 0-3,-18 0 4,1 0-3,34 0 4,1 0 3,17 0 193,-35 0-198,36 0-3,-54 0 3,1 0-2,34 0 2,-52-18-1,35 18-1,18-17 1,-18 17 1,35 0 7,1 0 143</inkml:trace>
    </iact:actionData>
  </iact:action>
  <iact:action type="add" startTime="190979">
    <iact:property name="dataType"/>
    <iact:actionData xml:id="d18">
      <inkml:trace xmlns:inkml="http://www.w3.org/2003/InkML" xml:id="stk18" contextRef="#ctx0" brushRef="#br0">10689 17568 0,'35'0'150,"1"0"-140,52 0-4,-53-17 4,53 17-4,18-53 4,18 53-4,-1 0 4,-17 0-4,70 0 2,-17 0 0,-18 0 0,18 0 1,-18 0-1,18-18-1,-71 18 1,0-18 0,-17 18 1,-18-17-2,35 17 2,0-35-1,-35 35-1,35 0 2,0 0-2,-17 0 2,17 0-2,0-18 3,36 0-4,-18 18 3,-18 0-3,0-17 4,18-19-4,-88 36 4,52-17-2,1 17-2,17 0 3,-18 0 0,-34 0-3,52 0 2,-18 0 1,1 0 0,-36 0-1,1 0-1,-19 0 1,1 0-1,-1 0 115,19 17-114,-19-17 17,1 0-10,17 0-5,-17 18-4,35-18 3,-36 0-2,1 0 1,0 0 0,-1 0 0,19 0 31,-19 0-24,1 0-4,17 0-5,0 0 4,1 0-3,-1 0 1,18 0 8,-35 0-9,17 0 1,-17 0 0,52 0 0,-35 0 1</inkml:trace>
    </iact:actionData>
  </iact:action>
  <iact:action type="add" startTime="194020">
    <iact:property name="dataType"/>
    <iact:actionData xml:id="d19">
      <inkml:trace xmlns:inkml="http://www.w3.org/2003/InkML" xml:id="stk19" contextRef="#ctx0" brushRef="#br0">19826 17233 0,'18'0'48,"17"0"-40,18 0-3,-18 0 6,53 0-6,36 0 3,52 0-1,1 0 2,52 0-2,106 0 2,-106 0-1,71-17 0,18 17 0,-89-18 0,18-53 1,-106 71-1,-35-35-1,-53 35 1,-35 0 1</inkml:trace>
    </iact:actionData>
  </iact:action>
  <iact:action type="add" startTime="198437">
    <iact:property name="dataType"/>
    <iact:actionData xml:id="d20">
      <inkml:trace xmlns:inkml="http://www.w3.org/2003/InkML" xml:id="stk20" contextRef="#ctx0" brushRef="#br0">17304 7267 0,'0'35'63,"0"1"-54,0 34 0,0 1-2,0-1 0,0 36 2,0-18-2,0 36 3,17-36-5,1 18 6,0-35-6,-1-19 4,-17-16-2,36 17 2,-19-36-1,-17 1 1,0 17 6</inkml:trace>
    </iact:actionData>
  </iact:action>
  <iact:action type="add" startTime="199768">
    <iact:property name="dataType"/>
    <iact:actionData xml:id="d21">
      <inkml:trace xmlns:inkml="http://www.w3.org/2003/InkML" xml:id="stk21" contextRef="#ctx0" brushRef="#br0">17621 7426 0,'0'35'53,"-35"18"-44,35 35-1,-18-17 0,18 17-1,-17 0 1,17-17 1,-18-1 0,18-52-2,0 35 3,0-35-5,0-1 5,0 19 6,0-19 47,0 1-55,0 17 0,0-17-1,0-1 2,0 19-1,0-19 0,0 1 8,18-18 43</inkml:trace>
    </iact:actionData>
  </iact:action>
  <iact:action type="add" startTime="203788">
    <iact:property name="dataType"/>
    <iact:actionData xml:id="d22">
      <inkml:trace xmlns:inkml="http://www.w3.org/2003/InkML" xml:id="stk22" contextRef="#ctx0" brushRef="#br0">11430 18750 0,'35'0'89,"18"0"-79,35 0-2,18 0-1,0 0 2,70 0-2,36 0 3,-71 0-4,36 0 3,-54 0-2,1 0 2,-36 0-2,35 0 3,-52 0-2,17 0 4,-35 0-8,17 0 3,-17 0 9,-17 0-8,-19 0 0,19 0 1,-1 0 7,0 0-9,0 0 3,1 0-4,-19 0 4,36 0-4,0 0 3,0 18-2,0-18 2,-18 0-2,18 0 1,-35 0-2,35 0 6,-18 0-8,18 0 13,-35 0-1,17 0-7,-18 0 14,1 0-15,0 0 1,-1 0-2,1 0 2,35 17-2,17-17 2,-17 0-2,0 0 3,18 0-3,-53 0 2,-1 0-3,18 0 5</inkml:trace>
    </iact:actionData>
  </iact:action>
  <iact:action type="add" startTime="207074">
    <iact:property name="dataType"/>
    <iact:actionData xml:id="d23">
      <inkml:trace xmlns:inkml="http://www.w3.org/2003/InkML" xml:id="stk23" contextRef="#ctx0" brushRef="#br0">17709 18785 0,'36'-17'241,"-1"17"-233,18 0-3,0-36 5,-18 36-4,-17 0 4,17 0-4,-17 0 2,-1 0 1,19 0 0,-19 0-3,1 0 3,35 0-2,-18 0 2,-17 0-1,17 0 0,18 0 2,-35-17-4,-1 17 1,18-18 0,1 18 3,17 0-4,-36 0 4,36 0-4,-18-35 3,-17 35-2,0 0 4,-1 0-5,19 0 10,-19 0-8,1 0 9,17 0-9,-17 0 7,-1 0-7,1 0-1,17 0 2,-17 0-1,17 0 0,-17 0 0,35 0 0,-35 0 0,34-18 1,-34 18 7,17 0-8,-17 0-1,0 0 2,17 0 14,-17 0-13,34 0-4,-16 0 4,-1 0-4,18 0 6,17 0-8,-34 0 4,17 0 1,0 0 0,0 0-3,-18 0 4,18 0-3,-36 0 1,36 0-1,-17 0 0,-1 0 2,0 0-1,18 0 1,-35 0-1,35 0-1,-36 0 0,36 0 2,-35 0-2,-1 0 4,19 0-5,-19 0 4,1 0 6,17 0-10,-17-17 2,0 17 0,17 0 0,-18 0 8,1 0-8,0 0 0,17 0 1,0 0-2,1 0 2,34 0-2,-52 0 2,52 0-2,1 0 2,-1 0-2,-17 0 2,18 0-1,-1 0 5,1 0-10,-18 0 7,35 0-4,-17 0 3,-1 0-2,-17 0 3,35 0-4,-17 0 3,-1 0 0,-17 0-4,0 0 3,0 0 0,0 0-1,-18 0 2,-17 0-1,17 0-1,-17 0 1,17 0 0,-17 0 1,17 0-2,-17 0 4,35 0-5,-36 0 3,1 0-3,0 0 3,-1 0-2,19 0 139,-19 0-138</inkml:trace>
    </iact:actionData>
  </iact:action>
  <iact:action type="add" startTime="209294">
    <iact:property name="dataType"/>
    <iact:actionData xml:id="d24">
      <inkml:trace xmlns:inkml="http://www.w3.org/2003/InkML" xml:id="stk24" contextRef="#ctx0" brushRef="#br0">24306 18732 0,'53'0'86,"18"0"-81,-54 0 2,72 0 2,-1 0 0,18 0 5,0 0-12,52 0 6,-34 0-1,-18 0 2,-18 0-2,71 0 2,-71 0-3,0 0 2,0 0 1,18 0-1,-18 0 0,0 0 0,-52 0 0,17 0 0,17 0 1,-52 0-2,35 0 2,-18 0-2,0 0 2,0 0-2,18 0 2,-35 0-1,35 0 1,-18 0-2,18 0 1,18 0 0,-36 0 1,53 0-3,-35 0 2,18 0 0,-18 0 0,35 0 1,-18 0-3,1 0 3,-1 0-2,1 0 1,-18 0 1,0 0-2,35 0 3,-17 0-2,87 0 10,-69 0-11,34 0 1,0 0-2,-70 0 4,36 0-4,-1 0 3,18 0-2,-18 0 2,-35 0-3,-18 0 7,36 0-8,-54 0 4,54 18-3,-1-18 2,1 0 0,-36 0 1,53 0-2,-17 0 1,-1 0-1,19 0 2,-19 0-1,-52 0 0,35 0 1,-36 0-2,36 0 2,-17 0-2,-1 0 3,-18 0-4,19 0 3,-1 0-2,0 0 2,36 0-1,17 0 4,-53 0-9,18 0 7,0 0-4,-35 0 244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00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8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6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4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4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5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6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5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0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5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C3D3C-BB4F-4B0D-B7C0-DBC67896D3F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675D-668A-4F1F-A994-25C933DAE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6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microsoft.com/office/2011/relationships/inkAction" Target="../ink/inkAction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microsoft.com/office/2011/relationships/inkAction" Target="../ink/inkAction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9-2</a:t>
            </a:r>
          </a:p>
          <a:p>
            <a:r>
              <a:rPr lang="en-US" altLang="ko-KR" sz="4400" dirty="0" smtClean="0"/>
              <a:t>(Solutions to assignment 1)</a:t>
            </a:r>
            <a:endParaRPr lang="ko-KR" altLang="en-US" sz="44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3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53"/>
    </mc:Choice>
    <mc:Fallback>
      <p:transition spd="slow" advTm="3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2" x="8013700" y="5200650"/>
          <p14:tracePt t="668" x="8013700" y="5194300"/>
          <p14:tracePt t="678" x="7981950" y="5149850"/>
          <p14:tracePt t="684" x="7918450" y="5060950"/>
          <p14:tracePt t="693" x="7835900" y="4984750"/>
          <p14:tracePt t="707" x="7562850" y="4692650"/>
          <p14:tracePt t="723" x="7194550" y="4349750"/>
          <p14:tracePt t="740" x="6692900" y="3975100"/>
          <p14:tracePt t="757" x="6013450" y="3594100"/>
          <p14:tracePt t="774" x="5384800" y="3263900"/>
          <p14:tracePt t="790" x="4927600" y="3130550"/>
          <p14:tracePt t="807" x="4768850" y="3098800"/>
          <p14:tracePt t="824" x="4737100" y="3092450"/>
          <p14:tracePt t="894" x="4743450" y="3092450"/>
          <p14:tracePt t="910" x="4743450" y="3098800"/>
          <p14:tracePt t="916" x="4743450" y="3105150"/>
          <p14:tracePt t="933" x="4743450" y="3117850"/>
          <p14:tracePt t="957" x="4724400" y="3143250"/>
          <p14:tracePt t="974" x="4705350" y="3162300"/>
          <p14:tracePt t="991" x="4699000" y="3162300"/>
          <p14:tracePt t="1007" x="4692650" y="3162300"/>
          <p14:tracePt t="1110" x="4686300" y="3168650"/>
          <p14:tracePt t="1128" x="4667250" y="3175000"/>
          <p14:tracePt t="1134" x="4654550" y="3187700"/>
          <p14:tracePt t="1140" x="4641850" y="3194050"/>
          <p14:tracePt t="1157" x="4622800" y="3200400"/>
          <p14:tracePt t="1174" x="4616450" y="3200400"/>
          <p14:tracePt t="37654" x="4610100" y="3200400"/>
          <p14:tracePt t="37662" x="4565650" y="3155950"/>
          <p14:tracePt t="37673" x="4457700" y="2946400"/>
          <p14:tracePt t="37681" x="4330700" y="2679700"/>
          <p14:tracePt t="37698" x="4044950" y="2228850"/>
          <p14:tracePt t="37714" x="3708400" y="1822450"/>
          <p14:tracePt t="37733" x="3282950" y="1358900"/>
          <p14:tracePt t="37748" x="3105150" y="1231900"/>
          <p14:tracePt t="37766" x="2533650" y="819150"/>
          <p14:tracePt t="37782" x="2209800" y="590550"/>
          <p14:tracePt t="37798" x="1981200" y="457200"/>
          <p14:tracePt t="37815" x="1803400" y="381000"/>
          <p14:tracePt t="37831" x="1720850" y="342900"/>
          <p14:tracePt t="37848" x="1651000" y="336550"/>
          <p14:tracePt t="37865" x="1593850" y="330200"/>
          <p14:tracePt t="37881" x="1517650" y="317500"/>
          <p14:tracePt t="37898" x="1447800" y="311150"/>
          <p14:tracePt t="37915" x="1384300" y="304800"/>
          <p14:tracePt t="37932" x="1244600" y="2286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9" y="333606"/>
            <a:ext cx="10572750" cy="828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94" y="1428750"/>
            <a:ext cx="9448800" cy="54292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04"/>
    </mc:Choice>
    <mc:Fallback>
      <p:transition spd="slow" advTm="18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" x="127000" y="349250"/>
          <p14:tracePt t="506" x="127000" y="355600"/>
          <p14:tracePt t="515" x="127000" y="361950"/>
          <p14:tracePt t="525" x="127000" y="374650"/>
          <p14:tracePt t="542" x="127000" y="406400"/>
          <p14:tracePt t="558" x="127000" y="450850"/>
          <p14:tracePt t="575" x="152400" y="508000"/>
          <p14:tracePt t="592" x="241300" y="628650"/>
          <p14:tracePt t="608" x="323850" y="736600"/>
          <p14:tracePt t="625" x="406400" y="806450"/>
          <p14:tracePt t="642" x="508000" y="889000"/>
          <p14:tracePt t="658" x="603250" y="958850"/>
          <p14:tracePt t="677" x="666750" y="1003300"/>
          <p14:tracePt t="693" x="742950" y="1047750"/>
          <p14:tracePt t="709" x="787400" y="1085850"/>
          <p14:tracePt t="725" x="812800" y="1085850"/>
          <p14:tracePt t="742" x="831850" y="1104900"/>
          <p14:tracePt t="1547" x="838200" y="1104900"/>
          <p14:tracePt t="1555" x="850900" y="1104900"/>
          <p14:tracePt t="1564" x="857250" y="1104900"/>
          <p14:tracePt t="1579" x="863600" y="1104900"/>
          <p14:tracePt t="1621" x="869950" y="1104900"/>
          <p14:tracePt t="1626" x="882650" y="1098550"/>
          <p14:tracePt t="1636" x="889000" y="1098550"/>
          <p14:tracePt t="1646" x="908050" y="1092200"/>
          <p14:tracePt t="1663" x="977900" y="1066800"/>
          <p14:tracePt t="1679" x="1092200" y="1035050"/>
          <p14:tracePt t="1696" x="1219200" y="1028700"/>
          <p14:tracePt t="1713" x="1435100" y="996950"/>
          <p14:tracePt t="1730" x="1543050" y="977900"/>
          <p14:tracePt t="1746" x="1600200" y="977900"/>
          <p14:tracePt t="1763" x="1657350" y="977900"/>
          <p14:tracePt t="1780" x="1682750" y="977900"/>
          <p14:tracePt t="1796" x="1695450" y="977900"/>
          <p14:tracePt t="1829" x="1708150" y="977900"/>
          <p14:tracePt t="1846" x="1720850" y="977900"/>
          <p14:tracePt t="1863" x="1733550" y="977900"/>
          <p14:tracePt t="1880" x="1739900" y="977900"/>
          <p14:tracePt t="1896" x="1752600" y="977900"/>
          <p14:tracePt t="1913" x="1758950" y="977900"/>
          <p14:tracePt t="2910" x="1790700" y="971550"/>
          <p14:tracePt t="2917" x="1822450" y="971550"/>
          <p14:tracePt t="2925" x="1866900" y="958850"/>
          <p14:tracePt t="2936" x="1930400" y="958850"/>
          <p14:tracePt t="2954" x="2146300" y="952500"/>
          <p14:tracePt t="2971" x="2324100" y="952500"/>
          <p14:tracePt t="2986" x="2546350" y="958850"/>
          <p14:tracePt t="3002" x="2863850" y="1003300"/>
          <p14:tracePt t="3019" x="3073400" y="1022350"/>
          <p14:tracePt t="3036" x="3225800" y="1054100"/>
          <p14:tracePt t="3044" x="3276600" y="1054100"/>
          <p14:tracePt t="3053" x="3302000" y="1054100"/>
          <p14:tracePt t="3070" x="3321050" y="1054100"/>
          <p14:tracePt t="3115" x="3308350" y="1054100"/>
          <p14:tracePt t="3196" x="3308350" y="1047750"/>
          <p14:tracePt t="3205" x="3308350" y="1041400"/>
          <p14:tracePt t="3212" x="3308350" y="1035050"/>
          <p14:tracePt t="3221" x="3308350" y="1028700"/>
          <p14:tracePt t="3236" x="3302000" y="1009650"/>
          <p14:tracePt t="3253" x="3295650" y="1003300"/>
          <p14:tracePt t="3288" x="3276600" y="990600"/>
          <p14:tracePt t="3304" x="3244850" y="971550"/>
          <p14:tracePt t="3320" x="3181350" y="933450"/>
          <p14:tracePt t="3336" x="3117850" y="895350"/>
          <p14:tracePt t="3353" x="3028950" y="857250"/>
          <p14:tracePt t="3372" x="2946400" y="812800"/>
          <p14:tracePt t="3386" x="2870200" y="768350"/>
          <p14:tracePt t="3403" x="2832100" y="736600"/>
          <p14:tracePt t="3419" x="2819400" y="723900"/>
          <p14:tracePt t="3453" x="2813050" y="723900"/>
          <p14:tracePt t="3582" x="2813050" y="717550"/>
          <p14:tracePt t="3598" x="2800350" y="717550"/>
          <p14:tracePt t="3612" x="2794000" y="723900"/>
          <p14:tracePt t="3627" x="2787650" y="723900"/>
          <p14:tracePt t="3644" x="2781300" y="723900"/>
          <p14:tracePt t="3661" x="2774950" y="736600"/>
          <p14:tracePt t="3668" x="2762250" y="736600"/>
          <p14:tracePt t="3679" x="2755900" y="742950"/>
          <p14:tracePt t="4125" x="2787650" y="742950"/>
          <p14:tracePt t="4133" x="2863850" y="742950"/>
          <p14:tracePt t="4140" x="2933700" y="755650"/>
          <p14:tracePt t="4148" x="2990850" y="768350"/>
          <p14:tracePt t="4166" x="3092450" y="787400"/>
          <p14:tracePt t="4182" x="3168650" y="806450"/>
          <p14:tracePt t="4198" x="3270250" y="806450"/>
          <p14:tracePt t="4215" x="3314700" y="806450"/>
          <p14:tracePt t="4232" x="3333750" y="806450"/>
          <p14:tracePt t="4384" x="3333750" y="812800"/>
          <p14:tracePt t="4413" x="3327400" y="819150"/>
          <p14:tracePt t="4421" x="3321050" y="819150"/>
          <p14:tracePt t="4437" x="3314700" y="819150"/>
          <p14:tracePt t="4449" x="3308350" y="819150"/>
          <p14:tracePt t="4466" x="3263900" y="819150"/>
          <p14:tracePt t="4482" x="3206750" y="819150"/>
          <p14:tracePt t="4499" x="3105150" y="793750"/>
          <p14:tracePt t="4516" x="2952750" y="768350"/>
          <p14:tracePt t="4532" x="2806700" y="749300"/>
          <p14:tracePt t="4549" x="2717800" y="736600"/>
          <p14:tracePt t="4557" x="2698750" y="730250"/>
          <p14:tracePt t="4565" x="2686050" y="730250"/>
          <p14:tracePt t="4582" x="2686050" y="723900"/>
          <p14:tracePt t="4822" x="2698750" y="723900"/>
          <p14:tracePt t="4827" x="2717800" y="723900"/>
          <p14:tracePt t="4836" x="2743200" y="723900"/>
          <p14:tracePt t="4846" x="2768600" y="723900"/>
          <p14:tracePt t="4863" x="2806700" y="723900"/>
          <p14:tracePt t="4879" x="2863850" y="723900"/>
          <p14:tracePt t="4896" x="2927350" y="723900"/>
          <p14:tracePt t="4913" x="2971800" y="730250"/>
          <p14:tracePt t="4933" x="3016250" y="736600"/>
          <p14:tracePt t="4946" x="3035300" y="736600"/>
          <p14:tracePt t="4979" x="3041650" y="736600"/>
          <p14:tracePt t="4996" x="3048000" y="736600"/>
          <p14:tracePt t="5013" x="3067050" y="736600"/>
          <p14:tracePt t="5030" x="3117850" y="749300"/>
          <p14:tracePt t="5038" x="3162300" y="749300"/>
          <p14:tracePt t="5046" x="3213100" y="749300"/>
          <p14:tracePt t="5063" x="3321050" y="749300"/>
          <p14:tracePt t="5080" x="3460750" y="749300"/>
          <p14:tracePt t="5096" x="3606800" y="749300"/>
          <p14:tracePt t="5115" x="3714750" y="749300"/>
          <p14:tracePt t="5131" x="3790950" y="749300"/>
          <p14:tracePt t="5146" x="3879850" y="768350"/>
          <p14:tracePt t="5163" x="3943350" y="787400"/>
          <p14:tracePt t="5180" x="3994150" y="800100"/>
          <p14:tracePt t="5196" x="4038600" y="806450"/>
          <p14:tracePt t="5213" x="4076700" y="812800"/>
          <p14:tracePt t="5230" x="4095750" y="819150"/>
          <p14:tracePt t="5246" x="4102100" y="819150"/>
          <p14:tracePt t="5800" x="4070350" y="819150"/>
          <p14:tracePt t="5808" x="3994150" y="819150"/>
          <p14:tracePt t="5816" x="3917950" y="819150"/>
          <p14:tracePt t="5824" x="3848100" y="819150"/>
          <p14:tracePt t="5841" x="3689350" y="819150"/>
          <p14:tracePt t="5858" x="3530600" y="819150"/>
          <p14:tracePt t="5874" x="3371850" y="819150"/>
          <p14:tracePt t="5891" x="3067050" y="819150"/>
          <p14:tracePt t="5907" x="2908300" y="806450"/>
          <p14:tracePt t="5924" x="2774950" y="781050"/>
          <p14:tracePt t="5941" x="2698750" y="774700"/>
          <p14:tracePt t="5957" x="2673350" y="774700"/>
          <p14:tracePt t="6020" x="2667000" y="774700"/>
          <p14:tracePt t="6036" x="2654300" y="774700"/>
          <p14:tracePt t="6048" x="2647950" y="774700"/>
          <p14:tracePt t="6053" x="2628900" y="774700"/>
          <p14:tracePt t="6064" x="2603500" y="774700"/>
          <p14:tracePt t="6075" x="2514600" y="774700"/>
          <p14:tracePt t="6091" x="2362200" y="774700"/>
          <p14:tracePt t="6108" x="2235200" y="774700"/>
          <p14:tracePt t="6125" x="2171700" y="774700"/>
          <p14:tracePt t="6141" x="2139950" y="774700"/>
          <p14:tracePt t="6429" x="2159000" y="774700"/>
          <p14:tracePt t="6437" x="2171700" y="774700"/>
          <p14:tracePt t="6445" x="2190750" y="774700"/>
          <p14:tracePt t="6453" x="2216150" y="774700"/>
          <p14:tracePt t="6469" x="2254250" y="774700"/>
          <p14:tracePt t="6486" x="2279650" y="774700"/>
          <p14:tracePt t="6503" x="2305050" y="774700"/>
          <p14:tracePt t="6520" x="2311400" y="774700"/>
          <p14:tracePt t="6537" x="2324100" y="774700"/>
          <p14:tracePt t="6568" x="2330450" y="774700"/>
          <p14:tracePt t="8064" x="2349500" y="774700"/>
          <p14:tracePt t="8081" x="2355850" y="774700"/>
          <p14:tracePt t="8086" x="2362200" y="774700"/>
          <p14:tracePt t="8094" x="2374900" y="781050"/>
          <p14:tracePt t="8109" x="2387600" y="787400"/>
          <p14:tracePt t="8122" x="2413000" y="787400"/>
          <p14:tracePt t="8139" x="2444750" y="800100"/>
          <p14:tracePt t="8156" x="2451100" y="800100"/>
          <p14:tracePt t="8616" x="2470150" y="806450"/>
          <p14:tracePt t="8624" x="2476500" y="806450"/>
          <p14:tracePt t="8633" x="2489200" y="806450"/>
          <p14:tracePt t="8650" x="2501900" y="812800"/>
          <p14:tracePt t="8666" x="2533650" y="819150"/>
          <p14:tracePt t="8683" x="2552700" y="825500"/>
          <p14:tracePt t="8700" x="2559050" y="825500"/>
          <p14:tracePt t="9688" x="2590800" y="825500"/>
          <p14:tracePt t="9695" x="2667000" y="825500"/>
          <p14:tracePt t="9703" x="2743200" y="825500"/>
          <p14:tracePt t="9720" x="2908300" y="825500"/>
          <p14:tracePt t="9736" x="3086100" y="825500"/>
          <p14:tracePt t="9753" x="3289300" y="825500"/>
          <p14:tracePt t="9770" x="3454400" y="825500"/>
          <p14:tracePt t="9786" x="3594100" y="844550"/>
          <p14:tracePt t="9803" x="3670300" y="863600"/>
          <p14:tracePt t="9820" x="3676650" y="863600"/>
          <p14:tracePt t="10007" x="3683000" y="863600"/>
          <p14:tracePt t="10014" x="3721100" y="863600"/>
          <p14:tracePt t="10025" x="3765550" y="863600"/>
          <p14:tracePt t="10042" x="3911600" y="863600"/>
          <p14:tracePt t="10059" x="4127500" y="863600"/>
          <p14:tracePt t="10075" x="4400550" y="863600"/>
          <p14:tracePt t="10093" x="4711700" y="863600"/>
          <p14:tracePt t="10109" x="4813300" y="863600"/>
          <p14:tracePt t="10125" x="4857750" y="863600"/>
          <p14:tracePt t="10142" x="4870450" y="863600"/>
          <p14:tracePt t="10190" x="4876800" y="863600"/>
          <p14:tracePt t="10239" x="4883150" y="863600"/>
          <p14:tracePt t="10251" x="4889500" y="863600"/>
          <p14:tracePt t="10255" x="4895850" y="863600"/>
          <p14:tracePt t="10266" x="4902200" y="863600"/>
          <p14:tracePt t="10276" x="4908550" y="863600"/>
          <p14:tracePt t="10292" x="4953000" y="857250"/>
          <p14:tracePt t="10309" x="5022850" y="857250"/>
          <p14:tracePt t="10325" x="5149850" y="857250"/>
          <p14:tracePt t="10342" x="5353050" y="857250"/>
          <p14:tracePt t="10359" x="5575300" y="857250"/>
          <p14:tracePt t="10376" x="5797550" y="857250"/>
          <p14:tracePt t="10392" x="6013450" y="857250"/>
          <p14:tracePt t="10409" x="6203950" y="857250"/>
          <p14:tracePt t="10426" x="6350000" y="857250"/>
          <p14:tracePt t="10442" x="6426200" y="857250"/>
          <p14:tracePt t="10459" x="6464300" y="857250"/>
          <p14:tracePt t="10476" x="6470650" y="857250"/>
          <p14:tracePt t="10495" x="6457950" y="857250"/>
          <p14:tracePt t="10509" x="6426200" y="838200"/>
          <p14:tracePt t="11041" x="6419850" y="838200"/>
          <p14:tracePt t="11048" x="6413500" y="844550"/>
          <p14:tracePt t="11065" x="6407150" y="844550"/>
          <p14:tracePt t="11079" x="6400800" y="850900"/>
          <p14:tracePt t="11135" x="6394450" y="850900"/>
          <p14:tracePt t="11152" x="6381750" y="844550"/>
          <p14:tracePt t="11159" x="6375400" y="838200"/>
          <p14:tracePt t="11271" x="6375400" y="831850"/>
          <p14:tracePt t="11319" x="6381750" y="831850"/>
          <p14:tracePt t="11327" x="6388100" y="831850"/>
          <p14:tracePt t="11536" x="6388100" y="838200"/>
          <p14:tracePt t="11552" x="6381750" y="838200"/>
          <p14:tracePt t="11584" x="6375400" y="838200"/>
          <p14:tracePt t="11600" x="6369050" y="838200"/>
          <p14:tracePt t="11986" x="6400800" y="844550"/>
          <p14:tracePt t="11993" x="6451600" y="857250"/>
          <p14:tracePt t="12003" x="6515100" y="857250"/>
          <p14:tracePt t="12010" x="6578600" y="857250"/>
          <p14:tracePt t="12027" x="6718300" y="869950"/>
          <p14:tracePt t="12034" x="6807200" y="869950"/>
          <p14:tracePt t="12043" x="6889750" y="869950"/>
          <p14:tracePt t="12060" x="7092950" y="882650"/>
          <p14:tracePt t="12078" x="7359650" y="901700"/>
          <p14:tracePt t="12093" x="7759700" y="939800"/>
          <p14:tracePt t="12110" x="7981950" y="946150"/>
          <p14:tracePt t="12127" x="8204200" y="946150"/>
          <p14:tracePt t="12143" x="8375650" y="965200"/>
          <p14:tracePt t="12160" x="8483600" y="984250"/>
          <p14:tracePt t="12177" x="8547100" y="990600"/>
          <p14:tracePt t="12194" x="8616950" y="990600"/>
          <p14:tracePt t="12210" x="8693150" y="1003300"/>
          <p14:tracePt t="12227" x="8724900" y="1003300"/>
          <p14:tracePt t="12243" x="8813800" y="1003300"/>
          <p14:tracePt t="12261" x="8928100" y="1003300"/>
          <p14:tracePt t="12277" x="9074150" y="1003300"/>
          <p14:tracePt t="12293" x="9359900" y="1003300"/>
          <p14:tracePt t="12310" x="9518650" y="1003300"/>
          <p14:tracePt t="12327" x="9645650" y="1003300"/>
          <p14:tracePt t="12344" x="9715500" y="1003300"/>
          <p14:tracePt t="12360" x="9740900" y="1003300"/>
          <p14:tracePt t="12377" x="9747250" y="1003300"/>
          <p14:tracePt t="12448" x="9772650" y="996950"/>
          <p14:tracePt t="12456" x="9785350" y="996950"/>
          <p14:tracePt t="12466" x="9798050" y="984250"/>
          <p14:tracePt t="12478" x="9848850" y="971550"/>
          <p14:tracePt t="12495" x="9899650" y="952500"/>
          <p14:tracePt t="12511" x="9988550" y="939800"/>
          <p14:tracePt t="12527" x="10071100" y="914400"/>
          <p14:tracePt t="12544" x="10134600" y="908050"/>
          <p14:tracePt t="12560" x="10172700" y="901700"/>
          <p14:tracePt t="12577" x="10210800" y="895350"/>
          <p14:tracePt t="12594" x="10229850" y="882650"/>
          <p14:tracePt t="12611" x="10236200" y="876300"/>
          <p14:tracePt t="12627" x="10248900" y="869950"/>
          <p14:tracePt t="12644" x="10255250" y="863600"/>
          <p14:tracePt t="12661" x="10274300" y="863600"/>
          <p14:tracePt t="12678" x="10306050" y="850900"/>
          <p14:tracePt t="12694" x="10325100" y="850900"/>
          <p14:tracePt t="12711" x="10344150" y="844550"/>
          <p14:tracePt t="12728" x="10356850" y="831850"/>
          <p14:tracePt t="12744" x="10363200" y="831850"/>
          <p14:tracePt t="12944" x="10369550" y="825500"/>
          <p14:tracePt t="12970" x="10375900" y="819150"/>
          <p14:tracePt t="12984" x="10375900" y="812800"/>
          <p14:tracePt t="13147" x="10375900" y="806450"/>
          <p14:tracePt t="13163" x="10350500" y="806450"/>
          <p14:tracePt t="13172" x="10318750" y="806450"/>
          <p14:tracePt t="13178" x="10255250" y="806450"/>
          <p14:tracePt t="13191" x="10090150" y="806450"/>
          <p14:tracePt t="13207" x="9867900" y="806450"/>
          <p14:tracePt t="13224" x="9569450" y="806450"/>
          <p14:tracePt t="13241" x="9188450" y="838200"/>
          <p14:tracePt t="13257" x="8674100" y="838200"/>
          <p14:tracePt t="13274" x="8026400" y="838200"/>
          <p14:tracePt t="13291" x="7359650" y="838200"/>
          <p14:tracePt t="13307" x="6731000" y="838200"/>
          <p14:tracePt t="13324" x="6343650" y="838200"/>
          <p14:tracePt t="13344" x="6076950" y="838200"/>
          <p14:tracePt t="13359" x="5822950" y="838200"/>
          <p14:tracePt t="13374" x="5708650" y="838200"/>
          <p14:tracePt t="13391" x="5600700" y="838200"/>
          <p14:tracePt t="13407" x="5505450" y="838200"/>
          <p14:tracePt t="13424" x="5416550" y="844550"/>
          <p14:tracePt t="13441" x="5302250" y="863600"/>
          <p14:tracePt t="13457" x="5149850" y="901700"/>
          <p14:tracePt t="13474" x="4959350" y="914400"/>
          <p14:tracePt t="13491" x="4781550" y="952500"/>
          <p14:tracePt t="13507" x="4622800" y="958850"/>
          <p14:tracePt t="13528" x="4476750" y="984250"/>
          <p14:tracePt t="13532" x="4394200" y="990600"/>
          <p14:tracePt t="13541" x="4318000" y="1003300"/>
          <p14:tracePt t="13558" x="4152900" y="1003300"/>
          <p14:tracePt t="13575" x="3873500" y="1003300"/>
          <p14:tracePt t="13591" x="3727450" y="1003300"/>
          <p14:tracePt t="13608" x="3613150" y="1003300"/>
          <p14:tracePt t="13624" x="3505200" y="1009650"/>
          <p14:tracePt t="13641" x="3371850" y="1035050"/>
          <p14:tracePt t="13658" x="3213100" y="1047750"/>
          <p14:tracePt t="13674" x="3009900" y="1079500"/>
          <p14:tracePt t="13691" x="2819400" y="1092200"/>
          <p14:tracePt t="13708" x="2679700" y="1117600"/>
          <p14:tracePt t="13725" x="2571750" y="1117600"/>
          <p14:tracePt t="13741" x="2514600" y="1117600"/>
          <p14:tracePt t="13758" x="2457450" y="1117600"/>
          <p14:tracePt t="13774" x="2355850" y="1117600"/>
          <p14:tracePt t="13792" x="2279650" y="1117600"/>
          <p14:tracePt t="13808" x="2159000" y="1117600"/>
          <p14:tracePt t="13824" x="2063750" y="1117600"/>
          <p14:tracePt t="13841" x="1993900" y="1123950"/>
          <p14:tracePt t="13858" x="1949450" y="1130300"/>
          <p14:tracePt t="13874" x="1892300" y="1149350"/>
          <p14:tracePt t="13891" x="1828800" y="1155700"/>
          <p14:tracePt t="13908" x="1784350" y="1162050"/>
          <p14:tracePt t="13925" x="1758950" y="1168400"/>
          <p14:tracePt t="13941" x="1746250" y="1168400"/>
          <p14:tracePt t="14002" x="1739900" y="1168400"/>
          <p14:tracePt t="14013" x="1733550" y="1168400"/>
          <p14:tracePt t="14018" x="1714500" y="1174750"/>
          <p14:tracePt t="14027" x="1689100" y="1174750"/>
          <p14:tracePt t="14041" x="1631950" y="1174750"/>
          <p14:tracePt t="14059" x="1606550" y="1174750"/>
          <p14:tracePt t="14075" x="1581150" y="1174750"/>
          <p14:tracePt t="14091" x="1574800" y="1174750"/>
          <p14:tracePt t="14109" x="1568450" y="1174750"/>
          <p14:tracePt t="14125" x="1536700" y="1174750"/>
          <p14:tracePt t="14141" x="1485900" y="1174750"/>
          <p14:tracePt t="14158" x="1422400" y="1174750"/>
          <p14:tracePt t="14175" x="1397000" y="1181100"/>
          <p14:tracePt t="14274" x="1409700" y="1181100"/>
          <p14:tracePt t="14282" x="1435100" y="1181100"/>
          <p14:tracePt t="14292" x="1454150" y="1181100"/>
          <p14:tracePt t="14308" x="1492250" y="1181100"/>
          <p14:tracePt t="14325" x="1517650" y="1181100"/>
          <p14:tracePt t="14342" x="1536700" y="1181100"/>
          <p14:tracePt t="14473" x="1549400" y="1181100"/>
          <p14:tracePt t="14480" x="1568450" y="1181100"/>
          <p14:tracePt t="14492" x="1606550" y="1181100"/>
          <p14:tracePt t="14508" x="1733550" y="1181100"/>
          <p14:tracePt t="14525" x="1898650" y="1181100"/>
          <p14:tracePt t="14542" x="2070100" y="1181100"/>
          <p14:tracePt t="14548" x="2178050" y="1181100"/>
          <p14:tracePt t="14560" x="2343150" y="1181100"/>
          <p14:tracePt t="14576" x="2470150" y="1181100"/>
          <p14:tracePt t="14592" x="2514600" y="1181100"/>
          <p14:tracePt t="14665" x="2520950" y="1187450"/>
          <p14:tracePt t="14696" x="2520950" y="1193800"/>
          <p14:tracePt t="15164" x="2520950" y="1200150"/>
          <p14:tracePt t="15172" x="2520950" y="1206500"/>
          <p14:tracePt t="22125" x="2540000" y="1206500"/>
          <p14:tracePt t="22132" x="2571750" y="1206500"/>
          <p14:tracePt t="22141" x="2616200" y="1206500"/>
          <p14:tracePt t="22149" x="2667000" y="1206500"/>
          <p14:tracePt t="22166" x="2838450" y="1206500"/>
          <p14:tracePt t="22183" x="3136900" y="1206500"/>
          <p14:tracePt t="22199" x="3486150" y="1168400"/>
          <p14:tracePt t="22216" x="3854450" y="1111250"/>
          <p14:tracePt t="22233" x="4229100" y="1054100"/>
          <p14:tracePt t="22252" x="4635500" y="996950"/>
          <p14:tracePt t="22267" x="4883150" y="952500"/>
          <p14:tracePt t="22284" x="5048250" y="920750"/>
          <p14:tracePt t="22300" x="5175250" y="901700"/>
          <p14:tracePt t="22316" x="5264150" y="889000"/>
          <p14:tracePt t="22333" x="5302250" y="889000"/>
          <p14:tracePt t="22436" x="5308600" y="889000"/>
          <p14:tracePt t="22444" x="5321300" y="889000"/>
          <p14:tracePt t="23628" x="5308600" y="889000"/>
          <p14:tracePt t="23645" x="5302250" y="889000"/>
          <p14:tracePt t="23653" x="5295900" y="889000"/>
          <p14:tracePt t="23662" x="5283200" y="889000"/>
          <p14:tracePt t="23671" x="5270500" y="889000"/>
          <p14:tracePt t="23691" x="5219700" y="889000"/>
          <p14:tracePt t="23704" x="5149850" y="889000"/>
          <p14:tracePt t="23721" x="5092700" y="889000"/>
          <p14:tracePt t="23742" x="5054600" y="889000"/>
          <p14:tracePt t="23755" x="4997450" y="889000"/>
          <p14:tracePt t="23771" x="4953000" y="889000"/>
          <p14:tracePt t="23788" x="4946650" y="889000"/>
          <p14:tracePt t="23805" x="4927600" y="889000"/>
          <p14:tracePt t="23822" x="4908550" y="889000"/>
          <p14:tracePt t="23838" x="4870450" y="889000"/>
          <p14:tracePt t="23855" x="4832350" y="889000"/>
          <p14:tracePt t="23871" x="4775200" y="889000"/>
          <p14:tracePt t="23888" x="4667250" y="889000"/>
          <p14:tracePt t="23905" x="4527550" y="889000"/>
          <p14:tracePt t="23921" x="4413250" y="889000"/>
          <p14:tracePt t="23939" x="4343400" y="889000"/>
          <p14:tracePt t="23955" x="4305300" y="889000"/>
          <p14:tracePt t="24012" x="4298950" y="889000"/>
          <p14:tracePt t="24021" x="4286250" y="889000"/>
          <p14:tracePt t="24029" x="4279900" y="889000"/>
          <p14:tracePt t="24038" x="4267200" y="889000"/>
          <p14:tracePt t="24055" x="4241800" y="889000"/>
          <p14:tracePt t="24072" x="4210050" y="889000"/>
          <p14:tracePt t="24088" x="4159250" y="889000"/>
          <p14:tracePt t="24105" x="4127500" y="889000"/>
          <p14:tracePt t="24122" x="4095750" y="895350"/>
          <p14:tracePt t="24139" x="4089400" y="895350"/>
          <p14:tracePt t="24155" x="4083050" y="895350"/>
          <p14:tracePt t="24180" x="4076700" y="895350"/>
          <p14:tracePt t="24191" x="4076700" y="901700"/>
          <p14:tracePt t="24205" x="4064000" y="901700"/>
          <p14:tracePt t="24222" x="4019550" y="914400"/>
          <p14:tracePt t="24238" x="3987800" y="914400"/>
          <p14:tracePt t="24255" x="3917950" y="927100"/>
          <p14:tracePt t="24272" x="3867150" y="933450"/>
          <p14:tracePt t="24289" x="3822700" y="946150"/>
          <p14:tracePt t="24305" x="3784600" y="952500"/>
          <p14:tracePt t="24322" x="3759200" y="958850"/>
          <p14:tracePt t="24341" x="3746500" y="958850"/>
          <p14:tracePt t="24355" x="3727450" y="958850"/>
          <p14:tracePt t="24372" x="3721100" y="958850"/>
          <p14:tracePt t="24408" x="3683000" y="971550"/>
          <p14:tracePt t="24422" x="3606800" y="977900"/>
          <p14:tracePt t="24438" x="3517900" y="996950"/>
          <p14:tracePt t="24455" x="3416300" y="1009650"/>
          <p14:tracePt t="24472" x="3327400" y="1022350"/>
          <p14:tracePt t="24489" x="3232150" y="1028700"/>
          <p14:tracePt t="24505" x="3136900" y="1054100"/>
          <p14:tracePt t="24522" x="3022600" y="1060450"/>
          <p14:tracePt t="24539" x="2889250" y="1092200"/>
          <p14:tracePt t="24545" x="2813050" y="1104900"/>
          <p14:tracePt t="24555" x="2692400" y="1143000"/>
          <p14:tracePt t="24572" x="2603500" y="1149350"/>
          <p14:tracePt t="24588" x="2546350" y="1162050"/>
          <p14:tracePt t="24605" x="2457450" y="1174750"/>
          <p14:tracePt t="24622" x="2400300" y="1181100"/>
          <p14:tracePt t="24639" x="2362200" y="1181100"/>
          <p14:tracePt t="24655" x="2336800" y="1181100"/>
          <p14:tracePt t="24672" x="2330450" y="1181100"/>
          <p14:tracePt t="24689" x="2305050" y="1181100"/>
          <p14:tracePt t="24706" x="2247900" y="1187450"/>
          <p14:tracePt t="24722" x="2178050" y="1200150"/>
          <p14:tracePt t="24741" x="2044700" y="1212850"/>
          <p14:tracePt t="24755" x="1993900" y="1219200"/>
          <p14:tracePt t="24772" x="1955800" y="1219200"/>
          <p14:tracePt t="24837" x="1949450" y="1219200"/>
          <p14:tracePt t="24847" x="1943100" y="1231900"/>
          <p14:tracePt t="24855" x="1930400" y="1231900"/>
          <p14:tracePt t="24872" x="1879600" y="1238250"/>
          <p14:tracePt t="24889" x="1778000" y="1238250"/>
          <p14:tracePt t="24906" x="1670050" y="1238250"/>
          <p14:tracePt t="24922" x="1587500" y="1238250"/>
          <p14:tracePt t="24939" x="1504950" y="1238250"/>
          <p14:tracePt t="24958" x="1479550" y="1238250"/>
          <p14:tracePt t="24974" x="1466850" y="1238250"/>
          <p14:tracePt t="24989" x="1460500" y="1238250"/>
          <p14:tracePt t="25036" x="1454150" y="1231900"/>
          <p14:tracePt t="25046" x="1447800" y="1231900"/>
          <p14:tracePt t="25056" x="1435100" y="1231900"/>
          <p14:tracePt t="25072" x="1403350" y="1231900"/>
          <p14:tracePt t="25089" x="1365250" y="1225550"/>
          <p14:tracePt t="25106" x="1339850" y="1219200"/>
          <p14:tracePt t="25123" x="1333500" y="1212850"/>
          <p14:tracePt t="25337" x="1333500" y="1206500"/>
          <p14:tracePt t="25368" x="1333500" y="1187450"/>
          <p14:tracePt t="25377" x="1327150" y="1187450"/>
          <p14:tracePt t="25385" x="1320800" y="1181100"/>
          <p14:tracePt t="25394" x="1314450" y="1174750"/>
          <p14:tracePt t="25413" x="1289050" y="1174750"/>
          <p14:tracePt t="25428" x="1263650" y="1162050"/>
          <p14:tracePt t="25567" x="1270000" y="1162050"/>
          <p14:tracePt t="25574" x="1295400" y="1155700"/>
          <p14:tracePt t="25584" x="1320800" y="1149350"/>
          <p14:tracePt t="25597" x="1339850" y="1149350"/>
          <p14:tracePt t="25612" x="1397000" y="1143000"/>
          <p14:tracePt t="25628" x="1543050" y="1130300"/>
          <p14:tracePt t="25645" x="1625600" y="1130300"/>
          <p14:tracePt t="25662" x="1676400" y="1130300"/>
          <p14:tracePt t="25678" x="1727200" y="1130300"/>
          <p14:tracePt t="25695" x="1752600" y="1130300"/>
          <p14:tracePt t="25711" x="1758950" y="1130300"/>
          <p14:tracePt t="25840" x="1771650" y="1130300"/>
          <p14:tracePt t="25848" x="1778000" y="1130300"/>
          <p14:tracePt t="25857" x="1784350" y="1130300"/>
          <p14:tracePt t="25864" x="1809750" y="1130300"/>
          <p14:tracePt t="25878" x="1866900" y="1130300"/>
          <p14:tracePt t="25895" x="1898650" y="1130300"/>
          <p14:tracePt t="25912" x="1955800" y="1130300"/>
          <p14:tracePt t="25928" x="1987550" y="1130300"/>
          <p14:tracePt t="25945" x="2019300" y="1130300"/>
          <p14:tracePt t="25962" x="2032000" y="1130300"/>
          <p14:tracePt t="26022" x="2038350" y="1130300"/>
          <p14:tracePt t="26048" x="2044700" y="1130300"/>
          <p14:tracePt t="26054" x="2057400" y="1130300"/>
          <p14:tracePt t="26062" x="2070100" y="1130300"/>
          <p14:tracePt t="26079" x="2095500" y="1123950"/>
          <p14:tracePt t="26095" x="2139950" y="1123950"/>
          <p14:tracePt t="26112" x="2184400" y="1123950"/>
          <p14:tracePt t="26128" x="2247900" y="1123950"/>
          <p14:tracePt t="26146" x="2305050" y="1123950"/>
          <p14:tracePt t="26162" x="2324100" y="1123950"/>
          <p14:tracePt t="26179" x="2330450" y="1123950"/>
          <p14:tracePt t="26998" x="2336800" y="1123950"/>
          <p14:tracePt t="27086" x="2343150" y="1123950"/>
          <p14:tracePt t="27162" x="2349500" y="1123950"/>
          <p14:tracePt t="27193" x="2355850" y="1123950"/>
          <p14:tracePt t="27614" x="2362200" y="1123950"/>
          <p14:tracePt t="27648" x="2368550" y="1123950"/>
          <p14:tracePt t="27937" x="2362200" y="1123950"/>
          <p14:tracePt t="27945" x="2349500" y="1130300"/>
          <p14:tracePt t="27960" x="2330450" y="1136650"/>
          <p14:tracePt t="27970" x="2324100" y="1143000"/>
          <p14:tracePt t="28511" x="2317750" y="1143000"/>
          <p14:tracePt t="28536" x="2305050" y="1143000"/>
          <p14:tracePt t="28543" x="2298700" y="1143000"/>
          <p14:tracePt t="28559" x="2292350" y="1143000"/>
          <p14:tracePt t="28568" x="2279650" y="1143000"/>
          <p14:tracePt t="28585" x="2273300" y="1143000"/>
          <p14:tracePt t="28602" x="2266950" y="1143000"/>
          <p14:tracePt t="29527" x="2266950" y="1136650"/>
          <p14:tracePt t="29535" x="2266950" y="1130300"/>
          <p14:tracePt t="29543" x="2273300" y="1130300"/>
          <p14:tracePt t="29554" x="2279650" y="1130300"/>
          <p14:tracePt t="29563" x="2292350" y="1123950"/>
          <p14:tracePt t="29579" x="2305050" y="1123950"/>
          <p14:tracePt t="29596" x="2330450" y="1123950"/>
          <p14:tracePt t="29613" x="2362200" y="1123950"/>
          <p14:tracePt t="29629" x="2425700" y="1117600"/>
          <p14:tracePt t="29645" x="2457450" y="1111250"/>
          <p14:tracePt t="29662" x="2489200" y="1104900"/>
          <p14:tracePt t="29679" x="2508250" y="1098550"/>
          <p14:tracePt t="29696" x="2514600" y="1098550"/>
          <p14:tracePt t="29898" x="2520950" y="1085850"/>
          <p14:tracePt t="29908" x="2527300" y="1085850"/>
          <p14:tracePt t="29915" x="2540000" y="1054100"/>
          <p14:tracePt t="29922" x="2559050" y="1016000"/>
          <p14:tracePt t="29939" x="2597150" y="933450"/>
          <p14:tracePt t="29956" x="2641600" y="825500"/>
          <p14:tracePt t="29974" x="2679700" y="730250"/>
          <p14:tracePt t="29991" x="2686050" y="673100"/>
          <p14:tracePt t="30006" x="2686050" y="647700"/>
          <p14:tracePt t="30023" x="2686050" y="641350"/>
          <p14:tracePt t="30040" x="2679700" y="641350"/>
          <p14:tracePt t="30073" x="2673350" y="641350"/>
          <p14:tracePt t="30089" x="2667000" y="641350"/>
          <p14:tracePt t="30106" x="2660650" y="641350"/>
          <p14:tracePt t="30123" x="2647950" y="641350"/>
          <p14:tracePt t="30157" x="2628900" y="641350"/>
          <p14:tracePt t="30173" x="2603500" y="641350"/>
          <p14:tracePt t="30191" x="2578100" y="647700"/>
          <p14:tracePt t="30207" x="2571750" y="647700"/>
          <p14:tracePt t="30223" x="2540000" y="654050"/>
          <p14:tracePt t="30240" x="2514600" y="654050"/>
          <p14:tracePt t="30257" x="2476500" y="666750"/>
          <p14:tracePt t="30273" x="2432050" y="685800"/>
          <p14:tracePt t="30290" x="2406650" y="692150"/>
          <p14:tracePt t="30306" x="2387600" y="692150"/>
          <p14:tracePt t="30323" x="2381250" y="692150"/>
          <p14:tracePt t="30340" x="2374900" y="698500"/>
          <p14:tracePt t="30356" x="2368550" y="704850"/>
          <p14:tracePt t="30375" x="2362200" y="730250"/>
          <p14:tracePt t="30391" x="2355850" y="749300"/>
          <p14:tracePt t="30406" x="2355850" y="755650"/>
          <p14:tracePt t="30423" x="2355850" y="762000"/>
          <p14:tracePt t="30456" x="2355850" y="781050"/>
          <p14:tracePt t="30481" x="2362200" y="781050"/>
          <p14:tracePt t="30490" x="2381250" y="787400"/>
          <p14:tracePt t="30537" x="2387600" y="787400"/>
          <p14:tracePt t="30546" x="2400300" y="787400"/>
          <p14:tracePt t="30552" x="2406650" y="787400"/>
          <p14:tracePt t="30564" x="2425700" y="787400"/>
          <p14:tracePt t="30574" x="2438400" y="787400"/>
          <p14:tracePt t="30590" x="2508250" y="787400"/>
          <p14:tracePt t="30607" x="2565400" y="787400"/>
          <p14:tracePt t="30623" x="2635250" y="781050"/>
          <p14:tracePt t="30640" x="2692400" y="768350"/>
          <p14:tracePt t="30657" x="2730500" y="762000"/>
          <p14:tracePt t="30673" x="2800350" y="749300"/>
          <p14:tracePt t="30690" x="2882900" y="742950"/>
          <p14:tracePt t="30707" x="3003550" y="742950"/>
          <p14:tracePt t="30723" x="3130550" y="742950"/>
          <p14:tracePt t="30740" x="3276600" y="742950"/>
          <p14:tracePt t="30757" x="3416300" y="742950"/>
          <p14:tracePt t="30773" x="3606800" y="742950"/>
          <p14:tracePt t="30790" x="3886200" y="742950"/>
          <p14:tracePt t="30807" x="4089400" y="742950"/>
          <p14:tracePt t="30823" x="4254500" y="742950"/>
          <p14:tracePt t="30840" x="4343400" y="742950"/>
          <p14:tracePt t="30857" x="4362450" y="742950"/>
          <p14:tracePt t="30874" x="4368800" y="742950"/>
          <p14:tracePt t="31419" x="4375150" y="742950"/>
          <p14:tracePt t="31435" x="4375150" y="762000"/>
          <p14:tracePt t="31440" x="4375150" y="768350"/>
          <p14:tracePt t="31450" x="4375150" y="787400"/>
          <p14:tracePt t="31460" x="4375150" y="793750"/>
          <p14:tracePt t="31477" x="4356100" y="825500"/>
          <p14:tracePt t="31493" x="4356100" y="831850"/>
          <p14:tracePt t="31510" x="4349750" y="844550"/>
          <p14:tracePt t="32435" x="4343400" y="844550"/>
          <p14:tracePt t="32443" x="4337050" y="844550"/>
          <p14:tracePt t="32448" x="4318000" y="844550"/>
          <p14:tracePt t="32458" x="4305300" y="844550"/>
          <p14:tracePt t="32472" x="4273550" y="850900"/>
          <p14:tracePt t="32489" x="4216400" y="857250"/>
          <p14:tracePt t="32506" x="4108450" y="857250"/>
          <p14:tracePt t="32522" x="3994150" y="857250"/>
          <p14:tracePt t="32539" x="3873500" y="857250"/>
          <p14:tracePt t="32556" x="3803650" y="857250"/>
          <p14:tracePt t="32562" x="3759200" y="857250"/>
          <p14:tracePt t="32572" x="3727450" y="857250"/>
          <p14:tracePt t="32589" x="3657600" y="857250"/>
          <p14:tracePt t="32605" x="3619500" y="857250"/>
          <p14:tracePt t="32624" x="3543300" y="857250"/>
          <p14:tracePt t="32639" x="3448050" y="882650"/>
          <p14:tracePt t="32655" x="3327400" y="895350"/>
          <p14:tracePt t="32672" x="3225800" y="901700"/>
          <p14:tracePt t="32689" x="3143250" y="920750"/>
          <p14:tracePt t="32706" x="3079750" y="933450"/>
          <p14:tracePt t="32723" x="3028950" y="939800"/>
          <p14:tracePt t="32739" x="2952750" y="952500"/>
          <p14:tracePt t="32756" x="2844800" y="971550"/>
          <p14:tracePt t="32772" x="2705100" y="996950"/>
          <p14:tracePt t="32789" x="2603500" y="1009650"/>
          <p14:tracePt t="32805" x="2495550" y="1016000"/>
          <p14:tracePt t="32822" x="2438400" y="1035050"/>
          <p14:tracePt t="32839" x="2400300" y="1035050"/>
          <p14:tracePt t="32856" x="2381250" y="1041400"/>
          <p14:tracePt t="32904" x="2374900" y="1041400"/>
          <p14:tracePt t="32947" x="2368550" y="1047750"/>
          <p14:tracePt t="32953" x="2362200" y="1047750"/>
          <p14:tracePt t="32964" x="2349500" y="1047750"/>
          <p14:tracePt t="32973" x="2330450" y="1060450"/>
          <p14:tracePt t="32990" x="2305050" y="1066800"/>
          <p14:tracePt t="33006" x="2266950" y="1073150"/>
          <p14:tracePt t="33024" x="2209800" y="1073150"/>
          <p14:tracePt t="33039" x="2178050" y="1085850"/>
          <p14:tracePt t="33058" x="2139950" y="1092200"/>
          <p14:tracePt t="33072" x="2114550" y="1092200"/>
          <p14:tracePt t="33090" x="2101850" y="1092200"/>
          <p14:tracePt t="33362" x="2095500" y="1098550"/>
          <p14:tracePt t="33426" x="2089150" y="1104900"/>
          <p14:tracePt t="33745" x="2120900" y="1104900"/>
          <p14:tracePt t="33754" x="2184400" y="1085850"/>
          <p14:tracePt t="33762" x="2260600" y="1066800"/>
          <p14:tracePt t="33770" x="2349500" y="1035050"/>
          <p14:tracePt t="33785" x="2565400" y="977900"/>
          <p14:tracePt t="33802" x="2724150" y="933450"/>
          <p14:tracePt t="33819" x="2825750" y="901700"/>
          <p14:tracePt t="33835" x="2889250" y="889000"/>
          <p14:tracePt t="33852" x="2908300" y="876300"/>
          <p14:tracePt t="34107" x="2889250" y="876300"/>
          <p14:tracePt t="34115" x="2863850" y="876300"/>
          <p14:tracePt t="34124" x="2832100" y="882650"/>
          <p14:tracePt t="34132" x="2781300" y="914400"/>
          <p14:tracePt t="34149" x="2698750" y="952500"/>
          <p14:tracePt t="34165" x="2628900" y="984250"/>
          <p14:tracePt t="34182" x="2559050" y="1003300"/>
          <p14:tracePt t="34198" x="2527300" y="1022350"/>
          <p14:tracePt t="34215" x="2514600" y="1028700"/>
          <p14:tracePt t="34232" x="2501900" y="1035050"/>
          <p14:tracePt t="34369" x="2495550" y="1035050"/>
          <p14:tracePt t="34377" x="2489200" y="1035050"/>
          <p14:tracePt t="34404" x="2482850" y="1035050"/>
          <p14:tracePt t="34545" x="2482850" y="1028700"/>
          <p14:tracePt t="34556" x="2489200" y="1022350"/>
          <p14:tracePt t="34700" x="2489200" y="1009650"/>
          <p14:tracePt t="34705" x="2489200" y="1003300"/>
          <p14:tracePt t="34720" x="2489200" y="996950"/>
          <p14:tracePt t="34732" x="2489200" y="984250"/>
          <p14:tracePt t="34749" x="2489200" y="965200"/>
          <p14:tracePt t="34765" x="2489200" y="952500"/>
          <p14:tracePt t="34782" x="2489200" y="946150"/>
          <p14:tracePt t="34799" x="2489200" y="933450"/>
          <p14:tracePt t="34815" x="2489200" y="920750"/>
          <p14:tracePt t="34832" x="2495550" y="901700"/>
          <p14:tracePt t="35121" x="2489200" y="901700"/>
          <p14:tracePt t="35260" x="2527300" y="901700"/>
          <p14:tracePt t="35268" x="2597150" y="901700"/>
          <p14:tracePt t="35279" x="2679700" y="901700"/>
          <p14:tracePt t="35301" x="3016250" y="882650"/>
          <p14:tracePt t="35318" x="3295650" y="831850"/>
          <p14:tracePt t="35334" x="3600450" y="793750"/>
          <p14:tracePt t="35353" x="3829050" y="755650"/>
          <p14:tracePt t="35368" x="4019550" y="742950"/>
          <p14:tracePt t="35384" x="4152900" y="723900"/>
          <p14:tracePt t="35401" x="4152900" y="717550"/>
          <p14:tracePt t="35588" x="4159250" y="717550"/>
          <p14:tracePt t="35594" x="4171950" y="717550"/>
          <p14:tracePt t="35603" x="4178300" y="717550"/>
          <p14:tracePt t="35618" x="4184650" y="717550"/>
          <p14:tracePt t="35675" x="4191000" y="717550"/>
          <p14:tracePt t="35859" x="4191000" y="723900"/>
          <p14:tracePt t="35874" x="4178300" y="730250"/>
          <p14:tracePt t="35997" x="4178300" y="736600"/>
          <p14:tracePt t="36006" x="4178300" y="742950"/>
          <p14:tracePt t="36017" x="4171950" y="755650"/>
          <p14:tracePt t="36033" x="4171950" y="774700"/>
          <p14:tracePt t="36049" x="4165600" y="793750"/>
          <p14:tracePt t="36083" x="4146550" y="800100"/>
          <p14:tracePt t="36099" x="4114800" y="806450"/>
          <p14:tracePt t="36116" x="4064000" y="806450"/>
          <p14:tracePt t="36133" x="4006850" y="806450"/>
          <p14:tracePt t="36149" x="3892550" y="806450"/>
          <p14:tracePt t="36166" x="3721100" y="806450"/>
          <p14:tracePt t="36183" x="3543300" y="806450"/>
          <p14:tracePt t="36200" x="3371850" y="806450"/>
          <p14:tracePt t="36218" x="3213100" y="806450"/>
          <p14:tracePt t="36233" x="3187700" y="806450"/>
          <p14:tracePt t="36250" x="3168650" y="806450"/>
          <p14:tracePt t="36341" x="3162300" y="806450"/>
          <p14:tracePt t="36350" x="3149600" y="819150"/>
          <p14:tracePt t="36359" x="3143250" y="819150"/>
          <p14:tracePt t="36378" x="3124200" y="819150"/>
          <p14:tracePt t="36389" x="3117850" y="819150"/>
          <p14:tracePt t="36399" x="3111500" y="825500"/>
          <p14:tracePt t="36418" x="3073400" y="825500"/>
          <p14:tracePt t="36433" x="3003550" y="825500"/>
          <p14:tracePt t="36450" x="2927350" y="838200"/>
          <p14:tracePt t="36466" x="2863850" y="850900"/>
          <p14:tracePt t="36483" x="2832100" y="857250"/>
          <p14:tracePt t="36901" x="2832100" y="850900"/>
          <p14:tracePt t="36923" x="2832100" y="844550"/>
          <p14:tracePt t="36934" x="2832100" y="838200"/>
          <p14:tracePt t="37572" x="2844800" y="831850"/>
          <p14:tracePt t="37582" x="2851150" y="831850"/>
          <p14:tracePt t="37604" x="2857500" y="831850"/>
          <p14:tracePt t="37613" x="2870200" y="831850"/>
          <p14:tracePt t="37627" x="2876550" y="831850"/>
          <p14:tracePt t="37636" x="2882900" y="831850"/>
          <p14:tracePt t="37644" x="2889250" y="831850"/>
          <p14:tracePt t="37661" x="2908300" y="831850"/>
          <p14:tracePt t="37678" x="2933700" y="831850"/>
          <p14:tracePt t="37696" x="2959100" y="831850"/>
          <p14:tracePt t="37711" x="2990850" y="831850"/>
          <p14:tracePt t="37728" x="3009900" y="831850"/>
          <p14:tracePt t="37747" x="3041650" y="831850"/>
          <p14:tracePt t="37764" x="3048000" y="831850"/>
          <p14:tracePt t="37778" x="3073400" y="831850"/>
          <p14:tracePt t="37794" x="3079750" y="831850"/>
          <p14:tracePt t="37811" x="3105150" y="831850"/>
          <p14:tracePt t="37828" x="3149600" y="831850"/>
          <p14:tracePt t="37844" x="3194050" y="831850"/>
          <p14:tracePt t="37861" x="3251200" y="825500"/>
          <p14:tracePt t="37878" x="3295650" y="819150"/>
          <p14:tracePt t="37895" x="3340100" y="819150"/>
          <p14:tracePt t="37911" x="3359150" y="819150"/>
          <p14:tracePt t="37928" x="3365500" y="819150"/>
          <p14:tracePt t="37945" x="3371850" y="819150"/>
          <p14:tracePt t="37987" x="3378200" y="812800"/>
          <p14:tracePt t="37996" x="3384550" y="806450"/>
          <p14:tracePt t="38011" x="3397250" y="806450"/>
          <p14:tracePt t="38018" x="3422650" y="806450"/>
          <p14:tracePt t="38028" x="3441700" y="806450"/>
          <p14:tracePt t="38045" x="3486150" y="793750"/>
          <p14:tracePt t="38061" x="3549650" y="793750"/>
          <p14:tracePt t="38067" x="3581400" y="793750"/>
          <p14:tracePt t="38078" x="3606800" y="793750"/>
          <p14:tracePt t="38095" x="3670300" y="793750"/>
          <p14:tracePt t="38112" x="3721100" y="793750"/>
          <p14:tracePt t="38128" x="3746500" y="793750"/>
          <p14:tracePt t="38145" x="3759200" y="793750"/>
          <p14:tracePt t="38161" x="3784600" y="793750"/>
          <p14:tracePt t="38180" x="3822700" y="793750"/>
          <p14:tracePt t="38196" x="3835400" y="793750"/>
          <p14:tracePt t="38212" x="3867150" y="793750"/>
          <p14:tracePt t="38228" x="3905250" y="793750"/>
          <p14:tracePt t="38245" x="3930650" y="793750"/>
          <p14:tracePt t="38261" x="3975100" y="793750"/>
          <p14:tracePt t="38278" x="4019550" y="793750"/>
          <p14:tracePt t="38295" x="4064000" y="793750"/>
          <p14:tracePt t="38314" x="4089400" y="793750"/>
          <p14:tracePt t="38328" x="4102100" y="793750"/>
          <p14:tracePt t="38414" x="4108450" y="793750"/>
          <p14:tracePt t="38660" x="4114800" y="793750"/>
          <p14:tracePt t="38675" x="4114800" y="800100"/>
          <p14:tracePt t="38685" x="4095750" y="800100"/>
          <p14:tracePt t="38692" x="4064000" y="800100"/>
          <p14:tracePt t="38700" x="4032250" y="800100"/>
          <p14:tracePt t="38717" x="3911600" y="806450"/>
          <p14:tracePt t="38733" x="3740150" y="825500"/>
          <p14:tracePt t="38750" x="3498850" y="825500"/>
          <p14:tracePt t="38767" x="3270250" y="825500"/>
          <p14:tracePt t="38783" x="3105150" y="825500"/>
          <p14:tracePt t="38800" x="2984500" y="825500"/>
          <p14:tracePt t="38817" x="2927350" y="825500"/>
          <p14:tracePt t="38834" x="2908300" y="825500"/>
          <p14:tracePt t="38948" x="2901950" y="825500"/>
          <p14:tracePt t="38964" x="2889250" y="838200"/>
          <p14:tracePt t="38974" x="2882900" y="838200"/>
          <p14:tracePt t="38981" x="2870200" y="838200"/>
          <p14:tracePt t="38990" x="2851150" y="838200"/>
          <p14:tracePt t="39001" x="2844800" y="838200"/>
          <p14:tracePt t="39018" x="2819400" y="838200"/>
          <p14:tracePt t="39034" x="2806700" y="838200"/>
          <p14:tracePt t="39484" x="2813050" y="838200"/>
          <p14:tracePt t="39494" x="2825750" y="838200"/>
          <p14:tracePt t="39500" x="2851150" y="838200"/>
          <p14:tracePt t="39508" x="2857500" y="838200"/>
          <p14:tracePt t="39525" x="2908300" y="831850"/>
          <p14:tracePt t="39543" x="2965450" y="825500"/>
          <p14:tracePt t="39558" x="3016250" y="825500"/>
          <p14:tracePt t="39566" x="3041650" y="812800"/>
          <p14:tracePt t="39575" x="3067050" y="806450"/>
          <p14:tracePt t="39591" x="3130550" y="800100"/>
          <p14:tracePt t="39608" x="3187700" y="800100"/>
          <p14:tracePt t="39625" x="3225800" y="800100"/>
          <p14:tracePt t="39644" x="3270250" y="800100"/>
          <p14:tracePt t="39660" x="3282950" y="800100"/>
          <p14:tracePt t="39709" x="3295650" y="800100"/>
          <p14:tracePt t="39716" x="3302000" y="800100"/>
          <p14:tracePt t="39726" x="3308350" y="800100"/>
          <p14:tracePt t="39741" x="3352800" y="800100"/>
          <p14:tracePt t="39758" x="3429000" y="800100"/>
          <p14:tracePt t="39775" x="3543300" y="800100"/>
          <p14:tracePt t="39792" x="3670300" y="800100"/>
          <p14:tracePt t="39808" x="3790950" y="800100"/>
          <p14:tracePt t="39825" x="3848100" y="800100"/>
          <p14:tracePt t="39842" x="3879850" y="800100"/>
          <p14:tracePt t="39858" x="3892550" y="800100"/>
          <p14:tracePt t="39900" x="3898900" y="800100"/>
          <p14:tracePt t="39909" x="3905250" y="800100"/>
          <p14:tracePt t="39925" x="3930650" y="793750"/>
          <p14:tracePt t="39942" x="3994150" y="793750"/>
          <p14:tracePt t="39958" x="4057650" y="793750"/>
          <p14:tracePt t="39977" x="4146550" y="774700"/>
          <p14:tracePt t="39992" x="4197350" y="774700"/>
          <p14:tracePt t="40008" x="4241800" y="774700"/>
          <p14:tracePt t="40025" x="4254500" y="774700"/>
          <p14:tracePt t="40159" x="4260850" y="774700"/>
          <p14:tracePt t="40174" x="4273550" y="774700"/>
          <p14:tracePt t="40359" x="4286250" y="774700"/>
          <p14:tracePt t="40399" x="4292600" y="774700"/>
          <p14:tracePt t="40416" x="4298950" y="774700"/>
          <p14:tracePt t="40424" x="4318000" y="774700"/>
          <p14:tracePt t="40438" x="4324350" y="774700"/>
          <p14:tracePt t="40450" x="4343400" y="774700"/>
          <p14:tracePt t="40467" x="4349750" y="774700"/>
          <p14:tracePt t="40484" x="4356100" y="774700"/>
          <p14:tracePt t="41368" x="4362450" y="781050"/>
          <p14:tracePt t="48536" x="4330700" y="781050"/>
          <p14:tracePt t="48545" x="4279900" y="781050"/>
          <p14:tracePt t="48552" x="4216400" y="781050"/>
          <p14:tracePt t="48560" x="4133850" y="781050"/>
          <p14:tracePt t="48577" x="4013200" y="781050"/>
          <p14:tracePt t="48584" x="3949700" y="781050"/>
          <p14:tracePt t="48594" x="3943350" y="781050"/>
          <p14:tracePt t="48610" x="3937000" y="781050"/>
          <p14:tracePt t="48801" x="3924300" y="781050"/>
          <p14:tracePt t="48808" x="3911600" y="781050"/>
          <p14:tracePt t="48818" x="3886200" y="774700"/>
          <p14:tracePt t="48833" x="3778250" y="749300"/>
          <p14:tracePt t="48850" x="3581400" y="704850"/>
          <p14:tracePt t="48866" x="3359150" y="685800"/>
          <p14:tracePt t="48883" x="3136900" y="685800"/>
          <p14:tracePt t="48899" x="2927350" y="692150"/>
          <p14:tracePt t="48916" x="2781300" y="730250"/>
          <p14:tracePt t="48933" x="2679700" y="774700"/>
          <p14:tracePt t="48950" x="2654300" y="793750"/>
          <p14:tracePt t="48968" x="2647950" y="850900"/>
          <p14:tracePt t="48985" x="2641600" y="869950"/>
          <p14:tracePt t="49000" x="2628900" y="889000"/>
          <p14:tracePt t="49016" x="2603500" y="895350"/>
          <p14:tracePt t="49033" x="2546350" y="914400"/>
          <p14:tracePt t="49050" x="2457450" y="939800"/>
          <p14:tracePt t="49066" x="2324100" y="984250"/>
          <p14:tracePt t="49074" x="2298700" y="996950"/>
          <p14:tracePt t="49083" x="2241550" y="1041400"/>
          <p14:tracePt t="49100" x="2184400" y="1085850"/>
          <p14:tracePt t="49116" x="2152650" y="1117600"/>
          <p14:tracePt t="49133" x="2152650" y="1143000"/>
          <p14:tracePt t="49150" x="2152650" y="1168400"/>
          <p14:tracePt t="49171" x="2152650" y="1187450"/>
          <p14:tracePt t="49183" x="2146300" y="1212850"/>
          <p14:tracePt t="49200" x="2146300" y="1225550"/>
          <p14:tracePt t="49216" x="2133600" y="1238250"/>
          <p14:tracePt t="49251" x="2127250" y="1238250"/>
          <p14:tracePt t="49266" x="2127250" y="1244600"/>
          <p14:tracePt t="49371" x="2120900" y="1250950"/>
          <p14:tracePt t="49387" x="2114550" y="1250950"/>
          <p14:tracePt t="49408" x="2108200" y="1250950"/>
          <p14:tracePt t="49417" x="2101850" y="1250950"/>
          <p14:tracePt t="50217" x="2082800" y="1250950"/>
          <p14:tracePt t="50225" x="2057400" y="1257300"/>
          <p14:tracePt t="50233" x="2012950" y="1257300"/>
          <p14:tracePt t="50242" x="1981200" y="1257300"/>
          <p14:tracePt t="50259" x="1930400" y="1257300"/>
          <p14:tracePt t="50276" x="1917700" y="1257300"/>
          <p14:tracePt t="50292" x="1905000" y="1257300"/>
          <p14:tracePt t="50309" x="1879600" y="1257300"/>
          <p14:tracePt t="50326" x="1816100" y="1244600"/>
          <p14:tracePt t="50347" x="1752600" y="1244600"/>
          <p14:tracePt t="50359" x="1689100" y="1244600"/>
          <p14:tracePt t="50394" x="1682750" y="1244600"/>
          <p14:tracePt t="51065" x="1670050" y="1244600"/>
          <p14:tracePt t="51075" x="1657350" y="1244600"/>
          <p14:tracePt t="51081" x="1638300" y="1250950"/>
          <p14:tracePt t="51089" x="1631950" y="1250950"/>
          <p14:tracePt t="51106" x="1600200" y="1257300"/>
          <p14:tracePt t="51122" x="1581150" y="1257300"/>
          <p14:tracePt t="51139" x="1574800" y="1257300"/>
          <p14:tracePt t="51242" x="1562100" y="1257300"/>
          <p14:tracePt t="51250" x="1549400" y="1257300"/>
          <p14:tracePt t="51260" x="1536700" y="1257300"/>
          <p14:tracePt t="51272" x="1524000" y="1257300"/>
          <p14:tracePt t="51306" x="1511300" y="1257300"/>
          <p14:tracePt t="51466" x="1504950" y="1257300"/>
          <p14:tracePt t="51481" x="1498600" y="1257300"/>
          <p14:tracePt t="51489" x="1485900" y="1257300"/>
          <p14:tracePt t="51498" x="1473200" y="1257300"/>
          <p14:tracePt t="51505" x="1460500" y="1257300"/>
          <p14:tracePt t="51523" x="1454150" y="1257300"/>
          <p14:tracePt t="51539" x="1447800" y="1257300"/>
          <p14:tracePt t="51956" x="1441450" y="1257300"/>
          <p14:tracePt t="51964" x="1428750" y="1257300"/>
          <p14:tracePt t="51973" x="1422400" y="1257300"/>
          <p14:tracePt t="52060" x="1416050" y="1257300"/>
          <p14:tracePt t="52069" x="1403350" y="1257300"/>
          <p14:tracePt t="52075" x="1397000" y="1250950"/>
          <p14:tracePt t="52083" x="1390650" y="1250950"/>
          <p14:tracePt t="52097" x="1377950" y="1244600"/>
          <p14:tracePt t="52114" x="1365250" y="1244600"/>
          <p14:tracePt t="52131" x="1358900" y="1244600"/>
          <p14:tracePt t="52148" x="1346200" y="1244600"/>
          <p14:tracePt t="52164" x="1339850" y="1244600"/>
          <p14:tracePt t="52198" x="1327150" y="1244600"/>
          <p14:tracePt t="52214" x="1320800" y="1244600"/>
          <p14:tracePt t="52232" x="1308100" y="1244600"/>
          <p14:tracePt t="52249" x="1301750" y="1244600"/>
          <p14:tracePt t="52266" x="1289050" y="1244600"/>
          <p14:tracePt t="52281" x="1263650" y="1244600"/>
          <p14:tracePt t="52298" x="1257300" y="1244600"/>
          <p14:tracePt t="52314" x="1244600" y="1244600"/>
          <p14:tracePt t="52550" x="1238250" y="1244600"/>
          <p14:tracePt t="53229" x="1231900" y="1244600"/>
          <p14:tracePt t="53241" x="1282700" y="1276350"/>
          <p14:tracePt t="53265" x="1435100" y="1327150"/>
          <p14:tracePt t="53281" x="1568450" y="1339850"/>
          <p14:tracePt t="53298" x="1670050" y="1365250"/>
          <p14:tracePt t="53314" x="1727200" y="1377950"/>
          <p14:tracePt t="53331" x="1765300" y="1377950"/>
          <p14:tracePt t="53348" x="1771650" y="1377950"/>
          <p14:tracePt t="53382" x="1784350" y="1377950"/>
          <p14:tracePt t="53410" x="1790700" y="1384300"/>
          <p14:tracePt t="53431" x="1797050" y="1384300"/>
          <p14:tracePt t="53448" x="1847850" y="1384300"/>
          <p14:tracePt t="53464" x="1917700" y="1384300"/>
          <p14:tracePt t="53481" x="2006600" y="1384300"/>
          <p14:tracePt t="53499" x="2101850" y="1384300"/>
          <p14:tracePt t="53515" x="2241550" y="1384300"/>
          <p14:tracePt t="53531" x="2374900" y="1384300"/>
          <p14:tracePt t="53548" x="2565400" y="1384300"/>
          <p14:tracePt t="53565" x="2800350" y="1384300"/>
          <p14:tracePt t="53571" x="2914650" y="1384300"/>
          <p14:tracePt t="53582" x="3060700" y="1409700"/>
          <p14:tracePt t="53598" x="3282950" y="1441450"/>
          <p14:tracePt t="53615" x="3479800" y="1460500"/>
          <p14:tracePt t="53632" x="3594100" y="1460500"/>
          <p14:tracePt t="53648" x="3670300" y="1460500"/>
          <p14:tracePt t="53665" x="3702050" y="1460500"/>
          <p14:tracePt t="54049" x="3714750" y="1460500"/>
          <p14:tracePt t="54053" x="3746500" y="1460500"/>
          <p14:tracePt t="54063" x="3797300" y="1460500"/>
          <p14:tracePt t="54073" x="4019550" y="1409700"/>
          <p14:tracePt t="54090" x="4286250" y="1377950"/>
          <p14:tracePt t="54107" x="4787900" y="1308100"/>
          <p14:tracePt t="54124" x="5410200" y="1225550"/>
          <p14:tracePt t="54140" x="6019800" y="1123950"/>
          <p14:tracePt t="54156" x="6705600" y="1022350"/>
          <p14:tracePt t="54173" x="7372350" y="939800"/>
          <p14:tracePt t="54190" x="7931150" y="869950"/>
          <p14:tracePt t="54207" x="8426450" y="869950"/>
          <p14:tracePt t="54223" x="8756650" y="869950"/>
          <p14:tracePt t="54240" x="9017000" y="869950"/>
          <p14:tracePt t="54258" x="9283700" y="889000"/>
          <p14:tracePt t="54273" x="9378950" y="895350"/>
          <p14:tracePt t="54290" x="9429750" y="901700"/>
          <p14:tracePt t="54307" x="9467850" y="908050"/>
          <p14:tracePt t="54323" x="9512300" y="920750"/>
          <p14:tracePt t="54340" x="9601200" y="927100"/>
          <p14:tracePt t="54356" x="9747250" y="946150"/>
          <p14:tracePt t="54373" x="9931400" y="971550"/>
          <p14:tracePt t="54390" x="10121900" y="971550"/>
          <p14:tracePt t="54407" x="10299700" y="971550"/>
          <p14:tracePt t="54423" x="10426700" y="971550"/>
          <p14:tracePt t="54440" x="10502900" y="971550"/>
          <p14:tracePt t="54457" x="10534650" y="971550"/>
          <p14:tracePt t="54558" x="10541000" y="965200"/>
          <p14:tracePt t="54621" x="10547350" y="965200"/>
          <p14:tracePt t="54783" x="10528300" y="965200"/>
          <p14:tracePt t="54790" x="10515600" y="971550"/>
          <p14:tracePt t="54802" x="10490200" y="977900"/>
          <p14:tracePt t="54812" x="10471150" y="984250"/>
          <p14:tracePt t="54829" x="10452100" y="996950"/>
          <p14:tracePt t="54846" x="10445750" y="996950"/>
          <p14:tracePt t="54862" x="10439400" y="1003300"/>
          <p14:tracePt t="54896" x="10426700" y="1003300"/>
          <p14:tracePt t="54917" x="10420350" y="1003300"/>
          <p14:tracePt t="54939" x="10414000" y="1003300"/>
          <p14:tracePt t="54964" x="10401300" y="1009650"/>
          <p14:tracePt t="54971" x="10394950" y="1009650"/>
          <p14:tracePt t="54988" x="10375900" y="1022350"/>
          <p14:tracePt t="54996" x="10363200" y="1028700"/>
          <p14:tracePt t="55013" x="10337800" y="1035050"/>
          <p14:tracePt t="55030" x="10287000" y="1060450"/>
          <p14:tracePt t="55047" x="10255250" y="1066800"/>
          <p14:tracePt t="55063" x="10236200" y="1079500"/>
          <p14:tracePt t="55079" x="10229850" y="1079500"/>
          <p14:tracePt t="55096" x="10223500" y="1079500"/>
          <p14:tracePt t="55113" x="10204450" y="1079500"/>
          <p14:tracePt t="55195" x="10204450" y="1085850"/>
          <p14:tracePt t="55211" x="10179050" y="1092200"/>
          <p14:tracePt t="55219" x="10166350" y="1104900"/>
          <p14:tracePt t="55230" x="10140950" y="1117600"/>
          <p14:tracePt t="55246" x="10013950" y="1187450"/>
          <p14:tracePt t="55265" x="9886950" y="1270000"/>
          <p14:tracePt t="55280" x="9759950" y="1352550"/>
          <p14:tracePt t="55297" x="9632950" y="1454150"/>
          <p14:tracePt t="55313" x="9544050" y="1536700"/>
          <p14:tracePt t="55330" x="9423400" y="1619250"/>
          <p14:tracePt t="55346" x="9334500" y="1670050"/>
          <p14:tracePt t="55363" x="9302750" y="1689100"/>
          <p14:tracePt t="55380" x="9290050" y="1695450"/>
          <p14:tracePt t="55460" x="9277350" y="1682750"/>
          <p14:tracePt t="55470" x="9264650" y="1676400"/>
          <p14:tracePt t="55475" x="9251950" y="1670050"/>
          <p14:tracePt t="55488" x="9226550" y="1657350"/>
          <p14:tracePt t="55496" x="9207500" y="1651000"/>
          <p14:tracePt t="55513" x="9105900" y="1644650"/>
          <p14:tracePt t="55529" x="8909050" y="1644650"/>
          <p14:tracePt t="55546" x="8769350" y="1644650"/>
          <p14:tracePt t="55563" x="8661400" y="1644650"/>
          <p14:tracePt t="55580" x="8591550" y="1625600"/>
          <p14:tracePt t="55599" x="8521700" y="1612900"/>
          <p14:tracePt t="55613" x="8489950" y="1606550"/>
          <p14:tracePt t="55630" x="8470900" y="1606550"/>
          <p14:tracePt t="55646" x="8458200" y="1606550"/>
          <p14:tracePt t="55663" x="8451850" y="1606550"/>
          <p14:tracePt t="55697" x="8420100" y="1606550"/>
          <p14:tracePt t="55713" x="8394700" y="1606550"/>
          <p14:tracePt t="55730" x="8375650" y="1600200"/>
          <p14:tracePt t="55747" x="8343900" y="1587500"/>
          <p14:tracePt t="55763" x="8324850" y="1587500"/>
          <p14:tracePt t="55780" x="8312150" y="1581150"/>
          <p14:tracePt t="55797" x="8305800" y="1581150"/>
          <p14:tracePt t="55830" x="8299450" y="1581150"/>
          <p14:tracePt t="55847" x="8286750" y="1581150"/>
          <p14:tracePt t="55880" x="8274050" y="1581150"/>
          <p14:tracePt t="55898" x="8267700" y="1581150"/>
          <p14:tracePt t="55913" x="8248650" y="1581150"/>
          <p14:tracePt t="55930" x="8223250" y="1574800"/>
          <p14:tracePt t="55947" x="8178800" y="1562100"/>
          <p14:tracePt t="55963" x="8108950" y="1543050"/>
          <p14:tracePt t="55980" x="8007350" y="1511300"/>
          <p14:tracePt t="55997" x="7899400" y="1479550"/>
          <p14:tracePt t="56013" x="7766050" y="1466850"/>
          <p14:tracePt t="56031" x="7626350" y="1422400"/>
          <p14:tracePt t="56049" x="7416800" y="1371600"/>
          <p14:tracePt t="56066" x="7169150" y="1289050"/>
          <p14:tracePt t="56075" x="6889750" y="1219200"/>
          <p14:tracePt t="56097" x="6705600" y="1149350"/>
          <p14:tracePt t="56114" x="6527800" y="1060450"/>
          <p14:tracePt t="56130" x="6413500" y="990600"/>
          <p14:tracePt t="56147" x="6305550" y="946150"/>
          <p14:tracePt t="56164" x="6197600" y="914400"/>
          <p14:tracePt t="56180" x="6032500" y="895350"/>
          <p14:tracePt t="56197" x="5822950" y="889000"/>
          <p14:tracePt t="56213" x="5543550" y="863600"/>
          <p14:tracePt t="56230" x="5143500" y="838200"/>
          <p14:tracePt t="56247" x="4730750" y="838200"/>
          <p14:tracePt t="56264" x="4362450" y="838200"/>
          <p14:tracePt t="56280" x="4038600" y="838200"/>
          <p14:tracePt t="56298" x="3632200" y="806450"/>
          <p14:tracePt t="56314" x="3162300" y="806450"/>
          <p14:tracePt t="56332" x="2425700" y="806450"/>
          <p14:tracePt t="56347" x="1905000" y="806450"/>
          <p14:tracePt t="56364" x="1517650" y="806450"/>
          <p14:tracePt t="56380" x="1352550" y="844550"/>
          <p14:tracePt t="56397" x="1301750" y="857250"/>
          <p14:tracePt t="56414" x="1263650" y="869950"/>
          <p14:tracePt t="56431" x="1231900" y="876300"/>
          <p14:tracePt t="56447" x="1219200" y="889000"/>
          <p14:tracePt t="56493" x="1212850" y="895350"/>
          <p14:tracePt t="56572" x="1206500" y="908050"/>
          <p14:tracePt t="56581" x="1193800" y="914400"/>
          <p14:tracePt t="56589" x="1174750" y="920750"/>
          <p14:tracePt t="56597" x="1162050" y="927100"/>
          <p14:tracePt t="56614" x="1136650" y="952500"/>
          <p14:tracePt t="56631" x="1123950" y="990600"/>
          <p14:tracePt t="56647" x="1117600" y="1003300"/>
          <p14:tracePt t="56664" x="1117600" y="1016000"/>
          <p14:tracePt t="56681" x="1117600" y="1035050"/>
          <p14:tracePt t="56698" x="1117600" y="1047750"/>
          <p14:tracePt t="56714" x="1117600" y="1066800"/>
          <p14:tracePt t="56731" x="1123950" y="1073150"/>
          <p14:tracePt t="56747" x="1123950" y="1085850"/>
          <p14:tracePt t="56811" x="1117600" y="1092200"/>
          <p14:tracePt t="56820" x="1111250" y="1092200"/>
          <p14:tracePt t="56828" x="1098550" y="1092200"/>
          <p14:tracePt t="56837" x="1085850" y="1092200"/>
          <p14:tracePt t="56854" x="1079500" y="1098550"/>
          <p14:tracePt t="56864" x="1073150" y="1104900"/>
          <p14:tracePt t="56881" x="1054100" y="1117600"/>
          <p14:tracePt t="56900" x="1028700" y="1130300"/>
          <p14:tracePt t="56914" x="1028700" y="1136650"/>
          <p14:tracePt t="56931" x="1016000" y="1143000"/>
          <p14:tracePt t="57207" x="1016000" y="1149350"/>
          <p14:tracePt t="57212" x="1022350" y="1155700"/>
          <p14:tracePt t="57222" x="1066800" y="1155700"/>
          <p14:tracePt t="57231" x="1111250" y="1168400"/>
          <p14:tracePt t="57248" x="1219200" y="1174750"/>
          <p14:tracePt t="57264" x="1358900" y="1174750"/>
          <p14:tracePt t="57281" x="1543050" y="1200150"/>
          <p14:tracePt t="57300" x="1816100" y="1231900"/>
          <p14:tracePt t="57314" x="1905000" y="1244600"/>
          <p14:tracePt t="57331" x="1936750" y="1244600"/>
          <p14:tracePt t="57348" x="1962150" y="1244600"/>
          <p14:tracePt t="57500" x="1968500" y="1238250"/>
          <p14:tracePt t="57519" x="1981200" y="1231900"/>
          <p14:tracePt t="57523" x="1993900" y="1231900"/>
          <p14:tracePt t="57533" x="2019300" y="1225550"/>
          <p14:tracePt t="57548" x="2063750" y="1206500"/>
          <p14:tracePt t="57565" x="2114550" y="1193800"/>
          <p14:tracePt t="57581" x="2159000" y="1174750"/>
          <p14:tracePt t="57598" x="2209800" y="1155700"/>
          <p14:tracePt t="57615" x="2260600" y="1149350"/>
          <p14:tracePt t="57631" x="2374900" y="1143000"/>
          <p14:tracePt t="57648" x="2527300" y="1111250"/>
          <p14:tracePt t="57665" x="2667000" y="1104900"/>
          <p14:tracePt t="57681" x="2736850" y="1092200"/>
          <p14:tracePt t="57699" x="2768600" y="1073150"/>
          <p14:tracePt t="57959" x="2762250" y="1073150"/>
          <p14:tracePt t="57976" x="2743200" y="1073150"/>
          <p14:tracePt t="57983" x="2724150" y="1073150"/>
          <p14:tracePt t="57992" x="2692400" y="1073150"/>
          <p14:tracePt t="58001" x="2647950" y="1073150"/>
          <p14:tracePt t="58017" x="2533650" y="1047750"/>
          <p14:tracePt t="58033" x="2451100" y="1041400"/>
          <p14:tracePt t="58050" x="2400300" y="1041400"/>
          <p14:tracePt t="58067" x="2374900" y="1041400"/>
          <p14:tracePt t="59056" x="2381250" y="1041400"/>
          <p14:tracePt t="59064" x="2387600" y="1041400"/>
          <p14:tracePt t="59074" x="2400300" y="1041400"/>
          <p14:tracePt t="59092" x="2419350" y="1041400"/>
          <p14:tracePt t="59107" x="2425700" y="1041400"/>
          <p14:tracePt t="59124" x="2432050" y="1041400"/>
          <p14:tracePt t="59478" x="2444750" y="1047750"/>
          <p14:tracePt t="59486" x="2457450" y="1054100"/>
          <p14:tracePt t="59494" x="2470150" y="1054100"/>
          <p14:tracePt t="59504" x="2482850" y="1066800"/>
          <p14:tracePt t="59518" x="2508250" y="1073150"/>
          <p14:tracePt t="59537" x="2520950" y="1079500"/>
          <p14:tracePt t="59551" x="2527300" y="1092200"/>
          <p14:tracePt t="59568" x="2527300" y="1117600"/>
          <p14:tracePt t="59575" x="2527300" y="1123950"/>
          <p14:tracePt t="59585" x="2527300" y="1143000"/>
          <p14:tracePt t="59602" x="2520950" y="1181100"/>
          <p14:tracePt t="59618" x="2520950" y="1225550"/>
          <p14:tracePt t="59635" x="2520950" y="1276350"/>
          <p14:tracePt t="59651" x="2533650" y="1358900"/>
          <p14:tracePt t="59668" x="2571750" y="1422400"/>
          <p14:tracePt t="59685" x="2603500" y="1473200"/>
          <p14:tracePt t="59701" x="2628900" y="1524000"/>
          <p14:tracePt t="59718" x="2647950" y="1568450"/>
          <p14:tracePt t="59735" x="2660650" y="1600200"/>
          <p14:tracePt t="59752" x="2686050" y="1631950"/>
          <p14:tracePt t="59769" x="2711450" y="1657350"/>
          <p14:tracePt t="59785" x="2774950" y="1701800"/>
          <p14:tracePt t="59802" x="2889250" y="1765300"/>
          <p14:tracePt t="59818" x="2984500" y="1809750"/>
          <p14:tracePt t="59836" x="3130550" y="1873250"/>
          <p14:tracePt t="59852" x="3194050" y="1885950"/>
          <p14:tracePt t="59868" x="3225800" y="1885950"/>
          <p14:tracePt t="59885" x="3238500" y="1885950"/>
          <p14:tracePt t="59902" x="3244850" y="1885950"/>
          <p14:tracePt t="59992" x="3251200" y="1892300"/>
          <p14:tracePt t="59999" x="3263900" y="1911350"/>
          <p14:tracePt t="60007" x="3270250" y="1911350"/>
          <p14:tracePt t="60019" x="3289300" y="1924050"/>
          <p14:tracePt t="60037" x="3346450" y="1955800"/>
          <p14:tracePt t="60052" x="3409950" y="1974850"/>
          <p14:tracePt t="60069" x="3492500" y="2000250"/>
          <p14:tracePt t="60085" x="3549650" y="2006600"/>
          <p14:tracePt t="60102" x="3575050" y="2006600"/>
          <p14:tracePt t="60118" x="3587750" y="2006600"/>
          <p14:tracePt t="60238" x="3575050" y="2006600"/>
          <p14:tracePt t="60246" x="3543300" y="2006600"/>
          <p14:tracePt t="60256" x="3511550" y="2006600"/>
          <p14:tracePt t="60269" x="3390900" y="2006600"/>
          <p14:tracePt t="60285" x="3276600" y="2006600"/>
          <p14:tracePt t="60302" x="3124200" y="2006600"/>
          <p14:tracePt t="60319" x="2965450" y="2006600"/>
          <p14:tracePt t="60336" x="2813050" y="2006600"/>
          <p14:tracePt t="60352" x="2654300" y="2006600"/>
          <p14:tracePt t="60369" x="2533650" y="2006600"/>
          <p14:tracePt t="60386" x="2451100" y="2006600"/>
          <p14:tracePt t="60402" x="2362200" y="2006600"/>
          <p14:tracePt t="60419" x="2298700" y="2006600"/>
          <p14:tracePt t="60436" x="2222500" y="2006600"/>
          <p14:tracePt t="60452" x="2178050" y="2006600"/>
          <p14:tracePt t="60469" x="2139950" y="2006600"/>
          <p14:tracePt t="60487" x="2114550" y="2006600"/>
          <p14:tracePt t="60503" x="2095500" y="2000250"/>
          <p14:tracePt t="60519" x="2057400" y="1993900"/>
          <p14:tracePt t="60536" x="2038350" y="1987550"/>
          <p14:tracePt t="60552" x="2032000" y="1987550"/>
          <p14:tracePt t="60569" x="2025650" y="1987550"/>
          <p14:tracePt t="60586" x="2012950" y="1981200"/>
          <p14:tracePt t="60602" x="2006600" y="1981200"/>
          <p14:tracePt t="60619" x="1955800" y="1974850"/>
          <p14:tracePt t="60636" x="1790700" y="1924050"/>
          <p14:tracePt t="60652" x="1682750" y="1905000"/>
          <p14:tracePt t="60669" x="1562100" y="1892300"/>
          <p14:tracePt t="60686" x="1473200" y="1879600"/>
          <p14:tracePt t="60702" x="1397000" y="1879600"/>
          <p14:tracePt t="60719" x="1358900" y="1879600"/>
          <p14:tracePt t="60736" x="1352550" y="1879600"/>
          <p14:tracePt t="60815" x="1346200" y="1866900"/>
          <p14:tracePt t="60831" x="1327150" y="1866900"/>
          <p14:tracePt t="60841" x="1320800" y="1866900"/>
          <p14:tracePt t="60847" x="1308100" y="1866900"/>
          <p14:tracePt t="60854" x="1301750" y="1866900"/>
          <p14:tracePt t="60869" x="1295400" y="1866900"/>
          <p14:tracePt t="61031" x="1301750" y="1866900"/>
          <p14:tracePt t="61055" x="1308100" y="1866900"/>
          <p14:tracePt t="61071" x="1314450" y="1866900"/>
          <p14:tracePt t="61078" x="1333500" y="1866900"/>
          <p14:tracePt t="61087" x="1346200" y="1866900"/>
          <p14:tracePt t="61103" x="1403350" y="1866900"/>
          <p14:tracePt t="61119" x="1524000" y="1866900"/>
          <p14:tracePt t="61136" x="1670050" y="1866900"/>
          <p14:tracePt t="61153" x="1860550" y="1866900"/>
          <p14:tracePt t="61169" x="2070100" y="1854200"/>
          <p14:tracePt t="61186" x="2298700" y="1854200"/>
          <p14:tracePt t="61203" x="2533650" y="1854200"/>
          <p14:tracePt t="61222" x="2774950" y="1854200"/>
          <p14:tracePt t="61236" x="3124200" y="1854200"/>
          <p14:tracePt t="61253" x="3327400" y="1854200"/>
          <p14:tracePt t="61270" x="3460750" y="1854200"/>
          <p14:tracePt t="61286" x="3549650" y="1854200"/>
          <p14:tracePt t="61303" x="3606800" y="1854200"/>
          <p14:tracePt t="61320" x="3670300" y="1854200"/>
          <p14:tracePt t="61336" x="3752850" y="1854200"/>
          <p14:tracePt t="61353" x="3841750" y="1854200"/>
          <p14:tracePt t="61370" x="3937000" y="1854200"/>
          <p14:tracePt t="61386" x="4032250" y="1854200"/>
          <p14:tracePt t="61403" x="4152900" y="1873250"/>
          <p14:tracePt t="61420" x="4318000" y="1917700"/>
          <p14:tracePt t="61436" x="4559300" y="1993900"/>
          <p14:tracePt t="61453" x="4686300" y="2019300"/>
          <p14:tracePt t="61470" x="4749800" y="2032000"/>
          <p14:tracePt t="61486" x="4762500" y="2038350"/>
          <p14:tracePt t="61775" x="4737100" y="2038350"/>
          <p14:tracePt t="61783" x="4711700" y="2032000"/>
          <p14:tracePt t="61792" x="4705350" y="2032000"/>
          <p14:tracePt t="61799" x="4699000" y="2032000"/>
          <p14:tracePt t="63130" x="4679950" y="2032000"/>
          <p14:tracePt t="63138" x="4667250" y="2032000"/>
          <p14:tracePt t="63151" x="4603750" y="2038350"/>
          <p14:tracePt t="63160" x="4572000" y="2044700"/>
          <p14:tracePt t="63176" x="4457700" y="2076450"/>
          <p14:tracePt t="63193" x="4337050" y="2101850"/>
          <p14:tracePt t="63210" x="4260850" y="2127250"/>
          <p14:tracePt t="63226" x="4222750" y="2127250"/>
          <p14:tracePt t="63243" x="4216400" y="2127250"/>
          <p14:tracePt t="64345" x="4203700" y="2133600"/>
          <p14:tracePt t="64353" x="4197350" y="2139950"/>
          <p14:tracePt t="64362" x="4197350" y="2146300"/>
          <p14:tracePt t="64369" x="4184650" y="2146300"/>
          <p14:tracePt t="64386" x="4165600" y="2165350"/>
          <p14:tracePt t="64403" x="4146550" y="2184400"/>
          <p14:tracePt t="64420" x="4127500" y="2203450"/>
          <p14:tracePt t="64436" x="4095750" y="2241550"/>
          <p14:tracePt t="64453" x="4051300" y="2286000"/>
          <p14:tracePt t="64469" x="4006850" y="2324100"/>
          <p14:tracePt t="64486" x="3962400" y="2362200"/>
          <p14:tracePt t="64503" x="3943350" y="2368550"/>
          <p14:tracePt t="64519" x="3937000" y="2374900"/>
          <p14:tracePt t="64536" x="3905250" y="2393950"/>
          <p14:tracePt t="64553" x="3854450" y="2413000"/>
          <p14:tracePt t="64570" x="3733800" y="2470150"/>
          <p14:tracePt t="64578" x="3663950" y="2514600"/>
          <p14:tracePt t="64586" x="3543300" y="2590800"/>
          <p14:tracePt t="64603" x="3333750" y="2698750"/>
          <p14:tracePt t="64620" x="3092450" y="2825750"/>
          <p14:tracePt t="64636" x="2895600" y="2901950"/>
          <p14:tracePt t="64654" x="2698750" y="2946400"/>
          <p14:tracePt t="64670" x="2470150" y="2984500"/>
          <p14:tracePt t="64687" x="2324100" y="3009900"/>
          <p14:tracePt t="64703" x="2184400" y="3028950"/>
          <p14:tracePt t="64720" x="1968500" y="3054350"/>
          <p14:tracePt t="64737" x="1739900" y="3073400"/>
          <p14:tracePt t="64753" x="1479550" y="3073400"/>
          <p14:tracePt t="64770" x="1301750" y="3092450"/>
          <p14:tracePt t="64786" x="1181100" y="3098800"/>
          <p14:tracePt t="64803" x="1130300" y="3098800"/>
          <p14:tracePt t="64820" x="1117600" y="3105150"/>
          <p14:tracePt t="64895" x="1130300" y="3105150"/>
          <p14:tracePt t="64912" x="1130300" y="3098800"/>
          <p14:tracePt t="64929" x="1136650" y="3098800"/>
          <p14:tracePt t="64960" x="1136650" y="3092450"/>
          <p14:tracePt t="64984" x="1136650" y="3079750"/>
          <p14:tracePt t="65016" x="1136650" y="3073400"/>
          <p14:tracePt t="65032" x="1136650" y="3067050"/>
          <p14:tracePt t="65042" x="1136650" y="3054350"/>
          <p14:tracePt t="65048" x="1155700" y="3035300"/>
          <p14:tracePt t="65060" x="1168400" y="3016250"/>
          <p14:tracePt t="65071" x="1206500" y="2984500"/>
          <p14:tracePt t="65082" x="1301750" y="2921000"/>
          <p14:tracePt t="65088" x="1327150" y="2889250"/>
          <p14:tracePt t="65103" x="1377950" y="2838450"/>
          <p14:tracePt t="65120" x="1384300" y="2819400"/>
          <p14:tracePt t="65137" x="1384300" y="2813050"/>
          <p14:tracePt t="65170" x="1384300" y="2806700"/>
          <p14:tracePt t="65187" x="1377950" y="2806700"/>
          <p14:tracePt t="65204" x="1371600" y="2806700"/>
          <p14:tracePt t="65220" x="1346200" y="2806700"/>
          <p14:tracePt t="65237" x="1339850" y="2819400"/>
          <p14:tracePt t="65274" x="1327150" y="2825750"/>
          <p14:tracePt t="65304" x="1327150" y="2832100"/>
          <p14:tracePt t="65328" x="1320800" y="2832100"/>
          <p14:tracePt t="65344" x="1308100" y="2832100"/>
          <p14:tracePt t="65353" x="1295400" y="2838450"/>
          <p14:tracePt t="65368" x="1282700" y="2838450"/>
          <p14:tracePt t="65401" x="1276350" y="2838450"/>
          <p14:tracePt t="65803" x="1282700" y="2838450"/>
          <p14:tracePt t="65811" x="1314450" y="2838450"/>
          <p14:tracePt t="65819" x="1327150" y="2838450"/>
          <p14:tracePt t="65827" x="1333500" y="2838450"/>
          <p14:tracePt t="65844" x="1339850" y="2838450"/>
          <p14:tracePt t="65904" x="1352550" y="2838450"/>
          <p14:tracePt t="65920" x="1365250" y="2832100"/>
          <p14:tracePt t="65936" x="1384300" y="2825750"/>
          <p14:tracePt t="65952" x="1403350" y="2825750"/>
          <p14:tracePt t="65961" x="1428750" y="2825750"/>
          <p14:tracePt t="65969" x="1466850" y="2825750"/>
          <p14:tracePt t="65977" x="1524000" y="2825750"/>
          <p14:tracePt t="65994" x="1701800" y="2825750"/>
          <p14:tracePt t="66011" x="1962150" y="2825750"/>
          <p14:tracePt t="66028" x="2286000" y="2825750"/>
          <p14:tracePt t="66044" x="2616200" y="2825750"/>
          <p14:tracePt t="66061" x="2882900" y="2863850"/>
          <p14:tracePt t="66078" x="3041650" y="2863850"/>
          <p14:tracePt t="66085" x="3092450" y="2863850"/>
          <p14:tracePt t="66094" x="3168650" y="2876550"/>
          <p14:tracePt t="66111" x="3219450" y="2889250"/>
          <p14:tracePt t="66127" x="3251200" y="2889250"/>
          <p14:tracePt t="66145" x="3295650" y="2895600"/>
          <p14:tracePt t="66162" x="3327400" y="2895600"/>
          <p14:tracePt t="66178" x="3365500" y="2895600"/>
          <p14:tracePt t="66194" x="3416300" y="2895600"/>
          <p14:tracePt t="66211" x="3467100" y="2895600"/>
          <p14:tracePt t="66228" x="3543300" y="2895600"/>
          <p14:tracePt t="66244" x="3644900" y="2882900"/>
          <p14:tracePt t="66261" x="3733800" y="2882900"/>
          <p14:tracePt t="66278" x="3816350" y="2882900"/>
          <p14:tracePt t="66294" x="3879850" y="2882900"/>
          <p14:tracePt t="66311" x="3892550" y="2876550"/>
          <p14:tracePt t="66344" x="3898900" y="2876550"/>
          <p14:tracePt t="66369" x="3911600" y="2876550"/>
          <p14:tracePt t="66378" x="3930650" y="2876550"/>
          <p14:tracePt t="66395" x="3956050" y="2870200"/>
          <p14:tracePt t="66411" x="4013200" y="2857500"/>
          <p14:tracePt t="66428" x="4070350" y="2851150"/>
          <p14:tracePt t="66444" x="4146550" y="2838450"/>
          <p14:tracePt t="66461" x="4197350" y="2825750"/>
          <p14:tracePt t="66478" x="4222750" y="2825750"/>
          <p14:tracePt t="66576" x="4222750" y="2813050"/>
          <p14:tracePt t="66585" x="4216400" y="2806700"/>
          <p14:tracePt t="66594" x="4210050" y="2794000"/>
          <p14:tracePt t="66611" x="4191000" y="2755900"/>
          <p14:tracePt t="66628" x="4178300" y="2717800"/>
          <p14:tracePt t="66648" x="4165600" y="2692400"/>
          <p14:tracePt t="66661" x="4165600" y="2686050"/>
          <p14:tracePt t="66678" x="4165600" y="2679700"/>
          <p14:tracePt t="66715" x="4159250" y="2667000"/>
          <p14:tracePt t="66720" x="4159250" y="2654300"/>
          <p14:tracePt t="66730" x="4152900" y="2654300"/>
          <p14:tracePt t="66745" x="4133850" y="2628900"/>
          <p14:tracePt t="66761" x="4076700" y="2597150"/>
          <p14:tracePt t="66778" x="3994150" y="2559050"/>
          <p14:tracePt t="66795" x="3911600" y="2520950"/>
          <p14:tracePt t="66811" x="3873500" y="2495550"/>
          <p14:tracePt t="66828" x="3854450" y="2489200"/>
          <p14:tracePt t="66845" x="3835400" y="2482850"/>
          <p14:tracePt t="66861" x="3829050" y="2470150"/>
          <p14:tracePt t="66953" x="3810000" y="2463800"/>
          <p14:tracePt t="66976" x="3803650" y="2457450"/>
          <p14:tracePt t="66993" x="3797300" y="2457450"/>
          <p14:tracePt t="67018" x="3790950" y="2457450"/>
          <p14:tracePt t="67040" x="3784600" y="2457450"/>
          <p14:tracePt t="67051" x="3778250" y="2457450"/>
          <p14:tracePt t="67081" x="3765550" y="2457450"/>
          <p14:tracePt t="67088" x="3759200" y="2457450"/>
          <p14:tracePt t="67115" x="3752850" y="2457450"/>
          <p14:tracePt t="67120" x="3746500" y="2457450"/>
          <p14:tracePt t="67226" x="3740150" y="2457450"/>
          <p14:tracePt t="67235" x="3733800" y="2457450"/>
          <p14:tracePt t="67255" x="3721100" y="2457450"/>
          <p14:tracePt t="67262" x="3714750" y="2457450"/>
          <p14:tracePt t="67280" x="3708400" y="2457450"/>
          <p14:tracePt t="67302" x="3695700" y="2457450"/>
          <p14:tracePt t="67506" x="3689350" y="2463800"/>
          <p14:tracePt t="67512" x="3689350" y="2470150"/>
          <p14:tracePt t="67529" x="3689350" y="2476500"/>
          <p14:tracePt t="67539" x="3689350" y="2482850"/>
          <p14:tracePt t="67546" x="3689350" y="2489200"/>
          <p14:tracePt t="67569" x="3695700" y="2495550"/>
          <p14:tracePt t="67579" x="3695700" y="2508250"/>
          <p14:tracePt t="67596" x="3721100" y="2527300"/>
          <p14:tracePt t="67613" x="3727450" y="2533650"/>
          <p14:tracePt t="67714" x="3727450" y="2540000"/>
          <p14:tracePt t="67796" x="3733800" y="2540000"/>
          <p14:tracePt t="67803" x="3746500" y="2540000"/>
          <p14:tracePt t="67813" x="3765550" y="2540000"/>
          <p14:tracePt t="67830" x="3835400" y="2540000"/>
          <p14:tracePt t="67847" x="3892550" y="2533650"/>
          <p14:tracePt t="67867" x="3987800" y="2508250"/>
          <p14:tracePt t="67882" x="4019550" y="2495550"/>
          <p14:tracePt t="67896" x="4025900" y="2495550"/>
          <p14:tracePt t="67985" x="4032250" y="2495550"/>
          <p14:tracePt t="68025" x="4038600" y="2495550"/>
          <p14:tracePt t="68131" x="4044950" y="2495550"/>
          <p14:tracePt t="68151" x="4051300" y="2495550"/>
          <p14:tracePt t="68158" x="4064000" y="2495550"/>
          <p14:tracePt t="68164" x="4070350" y="2495550"/>
          <p14:tracePt t="68180" x="4095750" y="2508250"/>
          <p14:tracePt t="68197" x="4133850" y="2514600"/>
          <p14:tracePt t="68213" x="4191000" y="2520950"/>
          <p14:tracePt t="68230" x="4267200" y="2540000"/>
          <p14:tracePt t="68247" x="4324350" y="2540000"/>
          <p14:tracePt t="68263" x="4356100" y="2540000"/>
          <p14:tracePt t="68609" x="4349750" y="2540000"/>
          <p14:tracePt t="68619" x="4330700" y="2540000"/>
          <p14:tracePt t="68625" x="4324350" y="2540000"/>
          <p14:tracePt t="68634" x="4298950" y="2540000"/>
          <p14:tracePt t="68650" x="4286250" y="2540000"/>
          <p14:tracePt t="68667" x="4279900" y="2540000"/>
          <p14:tracePt t="68706" x="4273550" y="2533650"/>
          <p14:tracePt t="68997" x="4260850" y="2527300"/>
          <p14:tracePt t="69001" x="4254500" y="2527300"/>
          <p14:tracePt t="69012" x="4235450" y="2527300"/>
          <p14:tracePt t="69021" x="4229100" y="2527300"/>
          <p14:tracePt t="69037" x="4210050" y="2527300"/>
          <p14:tracePt t="69054" x="4197350" y="2527300"/>
          <p14:tracePt t="69076" x="4184650" y="2527300"/>
          <p14:tracePt t="69097" x="4178300" y="2527300"/>
          <p14:tracePt t="69269" x="4171950" y="2527300"/>
          <p14:tracePt t="69279" x="4165600" y="2527300"/>
          <p14:tracePt t="70659" x="4159250" y="2527300"/>
          <p14:tracePt t="70723" x="4152900" y="2527300"/>
          <p14:tracePt t="70730" x="4146550" y="2527300"/>
          <p14:tracePt t="70739" x="4140200" y="2527300"/>
          <p14:tracePt t="70749" x="4133850" y="2527300"/>
          <p14:tracePt t="70766" x="4127500" y="2533650"/>
          <p14:tracePt t="70854" x="4127500" y="2540000"/>
          <p14:tracePt t="70861" x="4127500" y="2552700"/>
          <p14:tracePt t="70871" x="4133850" y="2559050"/>
          <p14:tracePt t="70887" x="4140200" y="2565400"/>
          <p14:tracePt t="70899" x="4140200" y="2571750"/>
          <p14:tracePt t="70918" x="4146550" y="2571750"/>
          <p14:tracePt t="70933" x="4146550" y="2578100"/>
          <p14:tracePt t="70962" x="4152900" y="2590800"/>
          <p14:tracePt t="70973" x="4159250" y="2597150"/>
          <p14:tracePt t="70983" x="4165600" y="2597150"/>
          <p14:tracePt t="70999" x="4210050" y="2609850"/>
          <p14:tracePt t="71016" x="4349750" y="2635250"/>
          <p14:tracePt t="71033" x="4419600" y="2654300"/>
          <p14:tracePt t="71050" x="4654550" y="2654300"/>
          <p14:tracePt t="71066" x="4819650" y="2654300"/>
          <p14:tracePt t="71083" x="4997450" y="2654300"/>
          <p14:tracePt t="71099" x="5187950" y="2654300"/>
          <p14:tracePt t="71107" x="5302250" y="2654300"/>
          <p14:tracePt t="71120" x="5416550" y="2654300"/>
          <p14:tracePt t="71133" x="5651500" y="2654300"/>
          <p14:tracePt t="71149" x="5861050" y="2654300"/>
          <p14:tracePt t="71166" x="6007100" y="2654300"/>
          <p14:tracePt t="71183" x="6159500" y="2667000"/>
          <p14:tracePt t="71199" x="6235700" y="2673350"/>
          <p14:tracePt t="71217" x="6280150" y="2673350"/>
          <p14:tracePt t="71233" x="6324600" y="2673350"/>
          <p14:tracePt t="71250" x="6350000" y="2673350"/>
          <p14:tracePt t="71266" x="6388100" y="2660650"/>
          <p14:tracePt t="71283" x="6394450" y="2660650"/>
          <p14:tracePt t="71299" x="6400800" y="2660650"/>
          <p14:tracePt t="71541" x="6394450" y="2660650"/>
          <p14:tracePt t="71578" x="6381750" y="2660650"/>
          <p14:tracePt t="71675" x="6394450" y="2660650"/>
          <p14:tracePt t="71686" x="6400800" y="2660650"/>
          <p14:tracePt t="71691" x="6413500" y="2660650"/>
          <p14:tracePt t="71700" x="6432550" y="2660650"/>
          <p14:tracePt t="71716" x="6477000" y="2660650"/>
          <p14:tracePt t="71733" x="6527800" y="2660650"/>
          <p14:tracePt t="71749" x="6584950" y="2660650"/>
          <p14:tracePt t="71766" x="6648450" y="2673350"/>
          <p14:tracePt t="71783" x="6711950" y="2686050"/>
          <p14:tracePt t="71800" x="6750050" y="2686050"/>
          <p14:tracePt t="71816" x="6781800" y="2686050"/>
          <p14:tracePt t="71833" x="6800850" y="2686050"/>
          <p14:tracePt t="71966" x="6807200" y="2686050"/>
          <p14:tracePt t="71974" x="6813550" y="2686050"/>
          <p14:tracePt t="71983" x="6819900" y="2686050"/>
          <p14:tracePt t="71999" x="6838950" y="2692400"/>
          <p14:tracePt t="72018" x="6851650" y="2692400"/>
          <p14:tracePt t="72033" x="6864350" y="2698750"/>
          <p14:tracePt t="72050" x="6902450" y="2711450"/>
          <p14:tracePt t="72066" x="6921500" y="2711450"/>
          <p14:tracePt t="72083" x="6940550" y="2711450"/>
          <p14:tracePt t="72101" x="6959600" y="2717800"/>
          <p14:tracePt t="72107" x="6978650" y="2717800"/>
          <p14:tracePt t="72123" x="6985000" y="2717800"/>
          <p14:tracePt t="72140" x="6997700" y="2717800"/>
          <p14:tracePt t="72332" x="6972300" y="2717800"/>
          <p14:tracePt t="72339" x="6934200" y="2717800"/>
          <p14:tracePt t="72348" x="6889750" y="2717800"/>
          <p14:tracePt t="72355" x="6838950" y="2711450"/>
          <p14:tracePt t="72372" x="6718300" y="2692400"/>
          <p14:tracePt t="72389" x="6584950" y="2660650"/>
          <p14:tracePt t="72406" x="6451600" y="2622550"/>
          <p14:tracePt t="72422" x="6388100" y="2616200"/>
          <p14:tracePt t="72439" x="6350000" y="2597150"/>
          <p14:tracePt t="72479" x="6343650" y="2597150"/>
          <p14:tracePt t="72501" x="6356350" y="2597150"/>
          <p14:tracePt t="72510" x="6369050" y="2597150"/>
          <p14:tracePt t="72523" x="6381750" y="2597150"/>
          <p14:tracePt t="72611" x="6388100" y="2597150"/>
          <p14:tracePt t="72644" x="6381750" y="2597150"/>
          <p14:tracePt t="72652" x="6375400" y="2597150"/>
          <p14:tracePt t="72661" x="6356350" y="2603500"/>
          <p14:tracePt t="72673" x="6330950" y="2603500"/>
          <p14:tracePt t="72689" x="6299200" y="2609850"/>
          <p14:tracePt t="72706" x="6261100" y="2622550"/>
          <p14:tracePt t="72723" x="6242050" y="2622550"/>
          <p14:tracePt t="72739" x="6235700" y="2622550"/>
          <p14:tracePt t="72756" x="6216650" y="2622550"/>
          <p14:tracePt t="72772" x="6197600" y="2628900"/>
          <p14:tracePt t="72789" x="6146800" y="2647950"/>
          <p14:tracePt t="72806" x="6121400" y="2654300"/>
          <p14:tracePt t="72823" x="6115050" y="2654300"/>
          <p14:tracePt t="72839" x="6108700" y="2654300"/>
          <p14:tracePt t="73318" x="6140450" y="2654300"/>
          <p14:tracePt t="73327" x="6203950" y="2654300"/>
          <p14:tracePt t="73337" x="6292850" y="2641600"/>
          <p14:tracePt t="73344" x="6375400" y="2635250"/>
          <p14:tracePt t="73361" x="6515100" y="2628900"/>
          <p14:tracePt t="73378" x="6661150" y="2609850"/>
          <p14:tracePt t="73394" x="6731000" y="2609850"/>
          <p14:tracePt t="73411" x="6800850" y="2609850"/>
          <p14:tracePt t="73427" x="6838950" y="2609850"/>
          <p14:tracePt t="73444" x="6858000" y="2609850"/>
          <p14:tracePt t="73531" x="6864350" y="2609850"/>
          <p14:tracePt t="73540" x="6870700" y="2609850"/>
          <p14:tracePt t="73551" x="6877050" y="2603500"/>
          <p14:tracePt t="73561" x="6896100" y="2603500"/>
          <p14:tracePt t="73577" x="6921500" y="2603500"/>
          <p14:tracePt t="73594" x="7080250" y="2603500"/>
          <p14:tracePt t="73611" x="7245350" y="2603500"/>
          <p14:tracePt t="73627" x="7461250" y="2603500"/>
          <p14:tracePt t="73644" x="7639050" y="2603500"/>
          <p14:tracePt t="73661" x="7715250" y="2603500"/>
          <p14:tracePt t="73678" x="7727950" y="2603500"/>
          <p14:tracePt t="73996" x="7715250" y="2603500"/>
          <p14:tracePt t="74003" x="7708900" y="2603500"/>
          <p14:tracePt t="75573" x="7702550" y="2609850"/>
          <p14:tracePt t="75605" x="7696200" y="2616200"/>
          <p14:tracePt t="75612" x="7689850" y="2616200"/>
          <p14:tracePt t="75638" x="7689850" y="2628900"/>
          <p14:tracePt t="75645" x="7677150" y="2654300"/>
          <p14:tracePt t="75652" x="7651750" y="2698750"/>
          <p14:tracePt t="75663" x="7626350" y="2774950"/>
          <p14:tracePt t="75680" x="7537450" y="2965450"/>
          <p14:tracePt t="75697" x="7410450" y="3168650"/>
          <p14:tracePt t="75713" x="7315200" y="3333750"/>
          <p14:tracePt t="75730" x="7239000" y="3460750"/>
          <p14:tracePt t="75747" x="7200900" y="3536950"/>
          <p14:tracePt t="75763" x="7194550" y="3575050"/>
          <p14:tracePt t="75887" x="7194550" y="3581400"/>
          <p14:tracePt t="75895" x="7181850" y="3594100"/>
          <p14:tracePt t="75905" x="7169150" y="3606800"/>
          <p14:tracePt t="75914" x="7162800" y="3619500"/>
          <p14:tracePt t="75933" x="7143750" y="3644900"/>
          <p14:tracePt t="75948" x="7118350" y="3663950"/>
          <p14:tracePt t="75963" x="7118350" y="3670300"/>
          <p14:tracePt t="76112" x="7112000" y="3663950"/>
          <p14:tracePt t="76121" x="7092950" y="3651250"/>
          <p14:tracePt t="76141" x="7054850" y="3619500"/>
          <p14:tracePt t="76148" x="7042150" y="3613150"/>
          <p14:tracePt t="76165" x="6997700" y="3581400"/>
          <p14:tracePt t="76180" x="6972300" y="3562350"/>
          <p14:tracePt t="76197" x="6953250" y="3536950"/>
          <p14:tracePt t="76214" x="6921500" y="3524250"/>
          <p14:tracePt t="76230" x="6889750" y="3505200"/>
          <p14:tracePt t="76247" x="6819900" y="3492500"/>
          <p14:tracePt t="76264" x="6769100" y="3479800"/>
          <p14:tracePt t="76280" x="6737350" y="3473450"/>
          <p14:tracePt t="76297" x="6711950" y="3467100"/>
          <p14:tracePt t="76315" x="6705600" y="3460750"/>
          <p14:tracePt t="76331" x="6692900" y="3460750"/>
          <p14:tracePt t="76375" x="6686550" y="3460750"/>
          <p14:tracePt t="76382" x="6680200" y="3460750"/>
          <p14:tracePt t="76389" x="6667500" y="3454400"/>
          <p14:tracePt t="76397" x="6661150" y="3454400"/>
          <p14:tracePt t="76414" x="6648450" y="3441700"/>
          <p14:tracePt t="76431" x="6629400" y="3429000"/>
          <p14:tracePt t="76447" x="6597650" y="3416300"/>
          <p14:tracePt t="76464" x="6559550" y="3390900"/>
          <p14:tracePt t="76480" x="6540500" y="3371850"/>
          <p14:tracePt t="76497" x="6521450" y="3352800"/>
          <p14:tracePt t="76514" x="6521450" y="3321050"/>
          <p14:tracePt t="76531" x="6521450" y="3276600"/>
          <p14:tracePt t="76547" x="6521450" y="3219450"/>
          <p14:tracePt t="76564" x="6521450" y="3155950"/>
          <p14:tracePt t="76581" x="6534150" y="3105150"/>
          <p14:tracePt t="76597" x="6540500" y="3073400"/>
          <p14:tracePt t="76605" x="6553200" y="3060700"/>
          <p14:tracePt t="76614" x="6565900" y="3035300"/>
          <p14:tracePt t="76631" x="6584950" y="2990850"/>
          <p14:tracePt t="76647" x="6610350" y="2940050"/>
          <p14:tracePt t="76664" x="6642100" y="2901950"/>
          <p14:tracePt t="76681" x="6654800" y="2882900"/>
          <p14:tracePt t="76697" x="6673850" y="2870200"/>
          <p14:tracePt t="76714" x="6680200" y="2851150"/>
          <p14:tracePt t="76731" x="6699250" y="2838450"/>
          <p14:tracePt t="76747" x="6718300" y="2825750"/>
          <p14:tracePt t="76764" x="6731000" y="2819400"/>
          <p14:tracePt t="76781" x="6737350" y="2813050"/>
          <p14:tracePt t="76798" x="6769100" y="2813050"/>
          <p14:tracePt t="76814" x="6794500" y="2806700"/>
          <p14:tracePt t="76831" x="6832600" y="2806700"/>
          <p14:tracePt t="76848" x="6889750" y="2806700"/>
          <p14:tracePt t="76865" x="6965950" y="2806700"/>
          <p14:tracePt t="76881" x="7042150" y="2806700"/>
          <p14:tracePt t="76898" x="7092950" y="2806700"/>
          <p14:tracePt t="76914" x="7131050" y="2806700"/>
          <p14:tracePt t="76935" x="7156450" y="2819400"/>
          <p14:tracePt t="76948" x="7213600" y="2844800"/>
          <p14:tracePt t="76964" x="7245350" y="2863850"/>
          <p14:tracePt t="76981" x="7264400" y="2876550"/>
          <p14:tracePt t="76997" x="7277100" y="2889250"/>
          <p14:tracePt t="77014" x="7289800" y="2901950"/>
          <p14:tracePt t="77031" x="7296150" y="2914650"/>
          <p14:tracePt t="77048" x="7296150" y="2927350"/>
          <p14:tracePt t="77064" x="7296150" y="2946400"/>
          <p14:tracePt t="77081" x="7302500" y="2952750"/>
          <p14:tracePt t="77098" x="7315200" y="2971800"/>
          <p14:tracePt t="77105" x="7321550" y="2978150"/>
          <p14:tracePt t="77119" x="7321550" y="2984500"/>
          <p14:tracePt t="77134" x="7327900" y="3003550"/>
          <p14:tracePt t="77148" x="7340600" y="3016250"/>
          <p14:tracePt t="77164" x="7340600" y="3022600"/>
          <p14:tracePt t="77181" x="7340600" y="3041650"/>
          <p14:tracePt t="77199" x="7340600" y="3048000"/>
          <p14:tracePt t="77215" x="7340600" y="3067050"/>
          <p14:tracePt t="77231" x="7340600" y="3086100"/>
          <p14:tracePt t="77248" x="7340600" y="3105150"/>
          <p14:tracePt t="77265" x="7340600" y="3124200"/>
          <p14:tracePt t="77281" x="7340600" y="3149600"/>
          <p14:tracePt t="77298" x="7334250" y="3175000"/>
          <p14:tracePt t="77315" x="7308850" y="3206750"/>
          <p14:tracePt t="77333" x="7289800" y="3238500"/>
          <p14:tracePt t="77348" x="7283450" y="3251200"/>
          <p14:tracePt t="77365" x="7251700" y="3276600"/>
          <p14:tracePt t="77382" x="7226300" y="3295650"/>
          <p14:tracePt t="77398" x="7188200" y="3308350"/>
          <p14:tracePt t="77415" x="7118350" y="3314700"/>
          <p14:tracePt t="77431" x="7054850" y="3314700"/>
          <p14:tracePt t="77448" x="6997700" y="3314700"/>
          <p14:tracePt t="77465" x="6965950" y="3314700"/>
          <p14:tracePt t="77481" x="6953250" y="3314700"/>
          <p14:tracePt t="77598" x="6908800" y="3302000"/>
          <p14:tracePt t="77605" x="6896100" y="3282950"/>
          <p14:tracePt t="77615" x="6858000" y="3251200"/>
          <p14:tracePt t="77632" x="6794500" y="3181350"/>
          <p14:tracePt t="77648" x="6711950" y="3092450"/>
          <p14:tracePt t="77665" x="6648450" y="3016250"/>
          <p14:tracePt t="77681" x="6610350" y="2978150"/>
          <p14:tracePt t="77701" x="6565900" y="2940050"/>
          <p14:tracePt t="77715" x="6540500" y="2914650"/>
          <p14:tracePt t="77732" x="6521450" y="2895600"/>
          <p14:tracePt t="77748" x="6508750" y="2889250"/>
          <p14:tracePt t="77765" x="6502400" y="2882900"/>
          <p14:tracePt t="77798" x="6489700" y="2882900"/>
          <p14:tracePt t="77815" x="6483350" y="2882900"/>
          <p14:tracePt t="77832" x="6477000" y="2876550"/>
          <p14:tracePt t="77849" x="6432550" y="2870200"/>
          <p14:tracePt t="77866" x="6407150" y="2857500"/>
          <p14:tracePt t="77882" x="6369050" y="2844800"/>
          <p14:tracePt t="77898" x="6362700" y="2844800"/>
          <p14:tracePt t="77916" x="6337300" y="2832100"/>
          <p14:tracePt t="77932" x="6318250" y="2832100"/>
          <p14:tracePt t="77949" x="6286500" y="2819400"/>
          <p14:tracePt t="77965" x="6267450" y="2813050"/>
          <p14:tracePt t="77999" x="6261100" y="2813050"/>
          <p14:tracePt t="78015" x="6248400" y="2806700"/>
          <p14:tracePt t="78038" x="6242050" y="2800350"/>
          <p14:tracePt t="78055" x="6242050" y="2794000"/>
          <p14:tracePt t="78071" x="6235700" y="2794000"/>
          <p14:tracePt t="78088" x="6229350" y="2787650"/>
          <p14:tracePt t="78099" x="6229350" y="2774950"/>
          <p14:tracePt t="78115" x="6216650" y="2762250"/>
          <p14:tracePt t="78132" x="6203950" y="2749550"/>
          <p14:tracePt t="78149" x="6191250" y="2736850"/>
          <p14:tracePt t="78165" x="6178550" y="2724150"/>
          <p14:tracePt t="78182" x="6165850" y="2711450"/>
          <p14:tracePt t="78215" x="6159500" y="2705100"/>
          <p14:tracePt t="78232" x="6159500" y="2698750"/>
          <p14:tracePt t="78249" x="6146800" y="2679700"/>
          <p14:tracePt t="78265" x="6146800" y="2673350"/>
          <p14:tracePt t="78441" x="6140450" y="2673350"/>
          <p14:tracePt t="78495" x="6121400" y="2673350"/>
          <p14:tracePt t="78512" x="6102350" y="2673350"/>
          <p14:tracePt t="78520" x="6096000" y="2673350"/>
          <p14:tracePt t="78526" x="6070600" y="2673350"/>
          <p14:tracePt t="78537" x="6045200" y="2673350"/>
          <p14:tracePt t="78549" x="6032500" y="2673350"/>
          <p14:tracePt t="78566" x="6019800" y="2673350"/>
          <p14:tracePt t="78663" x="6013450" y="2673350"/>
          <p14:tracePt t="78671" x="6007100" y="2673350"/>
          <p14:tracePt t="78678" x="6000750" y="2673350"/>
          <p14:tracePt t="78689" x="5994400" y="2679700"/>
          <p14:tracePt t="78699" x="5981700" y="2686050"/>
          <p14:tracePt t="78719" x="5969000" y="2692400"/>
          <p14:tracePt t="78733" x="5848350" y="2730500"/>
          <p14:tracePt t="78749" x="5695950" y="2774950"/>
          <p14:tracePt t="78766" x="5505450" y="2825750"/>
          <p14:tracePt t="78782" x="5295900" y="2895600"/>
          <p14:tracePt t="78799" x="5143500" y="2933700"/>
          <p14:tracePt t="78816" x="5029200" y="2990850"/>
          <p14:tracePt t="78833" x="4978400" y="3003550"/>
          <p14:tracePt t="78849" x="4972050" y="3003550"/>
          <p14:tracePt t="78889" x="4965700" y="3009900"/>
          <p14:tracePt t="78894" x="4940300" y="3009900"/>
          <p14:tracePt t="78903" x="4908550" y="3022600"/>
          <p14:tracePt t="78918" x="4724400" y="3048000"/>
          <p14:tracePt t="78933" x="4349750" y="3155950"/>
          <p14:tracePt t="78949" x="3962400" y="3276600"/>
          <p14:tracePt t="78966" x="3676650" y="3314700"/>
          <p14:tracePt t="78983" x="3486150" y="3333750"/>
          <p14:tracePt t="79000" x="3403600" y="3346450"/>
          <p14:tracePt t="79016" x="3397250" y="3346450"/>
          <p14:tracePt t="79033" x="3390900" y="3352800"/>
          <p14:tracePt t="79066" x="3441700" y="3352800"/>
          <p14:tracePt t="79083" x="3448050" y="3352800"/>
          <p14:tracePt t="79241" x="3454400" y="3352800"/>
          <p14:tracePt t="79280" x="3460750" y="3346450"/>
          <p14:tracePt t="79289" x="3467100" y="3340100"/>
          <p14:tracePt t="79299" x="3479800" y="3327400"/>
          <p14:tracePt t="79316" x="3498850" y="3327400"/>
          <p14:tracePt t="79333" x="3517900" y="3327400"/>
          <p14:tracePt t="79350" x="3524250" y="3321050"/>
          <p14:tracePt t="79386" x="3536950" y="3321050"/>
          <p14:tracePt t="79393" x="3543300" y="3321050"/>
          <p14:tracePt t="79407" x="3562350" y="3321050"/>
          <p14:tracePt t="79416" x="3575050" y="3321050"/>
          <p14:tracePt t="79433" x="3594100" y="3321050"/>
          <p14:tracePt t="79452" x="3606800" y="3321050"/>
          <p14:tracePt t="79466" x="3613150" y="3321050"/>
          <p14:tracePt t="80025" x="3619500" y="3314700"/>
          <p14:tracePt t="80034" x="3625850" y="3308350"/>
          <p14:tracePt t="80042" x="3644900" y="3302000"/>
          <p14:tracePt t="80049" x="3683000" y="3282950"/>
          <p14:tracePt t="80066" x="3816350" y="3251200"/>
          <p14:tracePt t="80083" x="3987800" y="3181350"/>
          <p14:tracePt t="80099" x="4165600" y="3124200"/>
          <p14:tracePt t="80105" x="4248150" y="3105150"/>
          <p14:tracePt t="80116" x="4318000" y="3079750"/>
          <p14:tracePt t="80133" x="4470400" y="3048000"/>
          <p14:tracePt t="80149" x="4705350" y="3009900"/>
          <p14:tracePt t="80166" x="4883150" y="2984500"/>
          <p14:tracePt t="80183" x="5035550" y="2959100"/>
          <p14:tracePt t="80200" x="5111750" y="2952750"/>
          <p14:tracePt t="80216" x="5143500" y="2952750"/>
          <p14:tracePt t="80233" x="5149850" y="2952750"/>
          <p14:tracePt t="80328" x="5162550" y="2952750"/>
          <p14:tracePt t="80337" x="5168900" y="2952750"/>
          <p14:tracePt t="80342" x="5175250" y="2940050"/>
          <p14:tracePt t="80352" x="5194300" y="2933700"/>
          <p14:tracePt t="80367" x="5308600" y="2927350"/>
          <p14:tracePt t="80383" x="5499100" y="2889250"/>
          <p14:tracePt t="80401" x="5905500" y="2819400"/>
          <p14:tracePt t="80417" x="6419850" y="2698750"/>
          <p14:tracePt t="80434" x="6654800" y="2635250"/>
          <p14:tracePt t="80450" x="6737350" y="2597150"/>
          <p14:tracePt t="80466" x="6756400" y="2584450"/>
          <p14:tracePt t="80483" x="6756400" y="2578100"/>
          <p14:tracePt t="80500" x="6756400" y="2571750"/>
          <p14:tracePt t="80518" x="6718300" y="2571750"/>
          <p14:tracePt t="80533" x="6699250" y="2571750"/>
          <p14:tracePt t="80550" x="6692900" y="2571750"/>
          <p14:tracePt t="80583" x="6680200" y="2571750"/>
          <p14:tracePt t="80600" x="6661150" y="2565400"/>
          <p14:tracePt t="80607" x="6654800" y="2559050"/>
          <p14:tracePt t="80633" x="6635750" y="2559050"/>
          <p14:tracePt t="80651" x="6610350" y="2552700"/>
          <p14:tracePt t="80667" x="6553200" y="2546350"/>
          <p14:tracePt t="80684" x="6438900" y="2540000"/>
          <p14:tracePt t="80702" x="6273800" y="2501900"/>
          <p14:tracePt t="80717" x="6026150" y="2476500"/>
          <p14:tracePt t="80733" x="5899150" y="2470150"/>
          <p14:tracePt t="80751" x="5861050" y="2463800"/>
          <p14:tracePt t="81025" x="5867400" y="2463800"/>
          <p14:tracePt t="81031" x="5880100" y="2463800"/>
          <p14:tracePt t="81039" x="5886450" y="2463800"/>
          <p14:tracePt t="81049" x="5905500" y="2463800"/>
          <p14:tracePt t="81067" x="5930900" y="2463800"/>
          <p14:tracePt t="81083" x="6007100" y="2476500"/>
          <p14:tracePt t="81100" x="6140450" y="2520950"/>
          <p14:tracePt t="81106" x="6216650" y="2533650"/>
          <p14:tracePt t="81116" x="6286500" y="2559050"/>
          <p14:tracePt t="81133" x="6356350" y="2578100"/>
          <p14:tracePt t="81150" x="6362700" y="2578100"/>
          <p14:tracePt t="81264" x="6350000" y="2578100"/>
          <p14:tracePt t="81289" x="6343650" y="2584450"/>
          <p14:tracePt t="81335" x="6337300" y="2584450"/>
          <p14:tracePt t="81352" x="6330950" y="2584450"/>
          <p14:tracePt t="81383" x="6324600" y="2590800"/>
          <p14:tracePt t="83040" x="6343650" y="2597150"/>
          <p14:tracePt t="83047" x="6356350" y="2616200"/>
          <p14:tracePt t="83058" x="6362700" y="2641600"/>
          <p14:tracePt t="83074" x="6388100" y="2679700"/>
          <p14:tracePt t="83091" x="6388100" y="2692400"/>
          <p14:tracePt t="83098" x="6388100" y="2705100"/>
          <p14:tracePt t="83108" x="6400800" y="2717800"/>
          <p14:tracePt t="83124" x="6400800" y="2736850"/>
          <p14:tracePt t="83141" x="6407150" y="2749550"/>
          <p14:tracePt t="83158" x="6413500" y="2762250"/>
          <p14:tracePt t="83224" x="6413500" y="2768600"/>
          <p14:tracePt t="83233" x="6413500" y="2774950"/>
          <p14:tracePt t="83241" x="6419850" y="2787650"/>
          <p14:tracePt t="83258" x="6419850" y="2838450"/>
          <p14:tracePt t="83274" x="6438900" y="2933700"/>
          <p14:tracePt t="83291" x="6445250" y="3009900"/>
          <p14:tracePt t="83311" x="6477000" y="3067050"/>
          <p14:tracePt t="83324" x="6489700" y="3124200"/>
          <p14:tracePt t="83343" x="6496050" y="3149600"/>
          <p14:tracePt t="83361" x="6515100" y="3181350"/>
          <p14:tracePt t="83374" x="6604000" y="3257550"/>
          <p14:tracePt t="83391" x="6686550" y="3302000"/>
          <p14:tracePt t="83408" x="6781800" y="3359150"/>
          <p14:tracePt t="83425" x="6832600" y="3378200"/>
          <p14:tracePt t="83441" x="6896100" y="3409950"/>
          <p14:tracePt t="83458" x="6915150" y="3429000"/>
          <p14:tracePt t="83475" x="6934200" y="3441700"/>
          <p14:tracePt t="83683" x="6940550" y="3441700"/>
          <p14:tracePt t="83691" x="6953250" y="3441700"/>
          <p14:tracePt t="83701" x="6978650" y="3441700"/>
          <p14:tracePt t="83708" x="6997700" y="3441700"/>
          <p14:tracePt t="83725" x="7061200" y="3409950"/>
          <p14:tracePt t="83741" x="7162800" y="3378200"/>
          <p14:tracePt t="83758" x="7251700" y="3346450"/>
          <p14:tracePt t="83775" x="7264400" y="3333750"/>
          <p14:tracePt t="84190" x="7258050" y="3333750"/>
          <p14:tracePt t="84204" x="7251700" y="3333750"/>
          <p14:tracePt t="84213" x="7239000" y="3333750"/>
          <p14:tracePt t="84226" x="7143750" y="3333750"/>
          <p14:tracePt t="84243" x="6978650" y="3352800"/>
          <p14:tracePt t="84259" x="6769100" y="3384550"/>
          <p14:tracePt t="84276" x="6508750" y="3422650"/>
          <p14:tracePt t="84293" x="6203950" y="3460750"/>
          <p14:tracePt t="84309" x="5854700" y="3473450"/>
          <p14:tracePt t="84327" x="5486400" y="3473450"/>
          <p14:tracePt t="84343" x="5181600" y="3473450"/>
          <p14:tracePt t="84359" x="4914900" y="3473450"/>
          <p14:tracePt t="84376" x="4787900" y="3473450"/>
          <p14:tracePt t="84393" x="4673600" y="3473450"/>
          <p14:tracePt t="84409" x="4546600" y="3473450"/>
          <p14:tracePt t="84426" x="4406900" y="3473450"/>
          <p14:tracePt t="84443" x="4267200" y="3473450"/>
          <p14:tracePt t="84460" x="4191000" y="3473450"/>
          <p14:tracePt t="84476" x="4127500" y="3479800"/>
          <p14:tracePt t="84493" x="4057650" y="3492500"/>
          <p14:tracePt t="84510" x="3956050" y="3505200"/>
          <p14:tracePt t="84528" x="3746500" y="3517900"/>
          <p14:tracePt t="84543" x="3606800" y="3517900"/>
          <p14:tracePt t="84560" x="3530600" y="3517900"/>
          <p14:tracePt t="84576" x="3492500" y="3517900"/>
          <p14:tracePt t="84593" x="3473450" y="3517900"/>
          <p14:tracePt t="84610" x="3460750" y="3517900"/>
          <p14:tracePt t="84733" x="3454400" y="3517900"/>
          <p14:tracePt t="84749" x="3448050" y="3517900"/>
          <p14:tracePt t="84787" x="3435350" y="3511550"/>
          <p14:tracePt t="84824" x="3435350" y="3498850"/>
          <p14:tracePt t="84833" x="3441700" y="3492500"/>
          <p14:tracePt t="84841" x="3441700" y="3486150"/>
          <p14:tracePt t="84850" x="3454400" y="3473450"/>
          <p14:tracePt t="84860" x="3486150" y="3460750"/>
          <p14:tracePt t="84877" x="3524250" y="3441700"/>
          <p14:tracePt t="84893" x="3562350" y="3429000"/>
          <p14:tracePt t="84910" x="3568700" y="3422650"/>
          <p14:tracePt t="85290" x="3575050" y="3416300"/>
          <p14:tracePt t="85313" x="3575050" y="3409950"/>
          <p14:tracePt t="85361" x="3575050" y="3403600"/>
          <p14:tracePt t="85377" x="3575050" y="3397250"/>
          <p14:tracePt t="85392" x="3575050" y="3390900"/>
          <p14:tracePt t="86155" x="3575050" y="3384550"/>
          <p14:tracePt t="86161" x="3575050" y="3378200"/>
          <p14:tracePt t="86171" x="3581400" y="3378200"/>
          <p14:tracePt t="86184" x="3600450" y="3378200"/>
          <p14:tracePt t="86201" x="3657600" y="3378200"/>
          <p14:tracePt t="86217" x="3746500" y="3378200"/>
          <p14:tracePt t="86236" x="3892550" y="3390900"/>
          <p14:tracePt t="86251" x="4064000" y="3416300"/>
          <p14:tracePt t="86267" x="4292600" y="3441700"/>
          <p14:tracePt t="86284" x="4514850" y="3479800"/>
          <p14:tracePt t="86301" x="4743450" y="3517900"/>
          <p14:tracePt t="86317" x="4921250" y="3536950"/>
          <p14:tracePt t="86334" x="5111750" y="3606800"/>
          <p14:tracePt t="86351" x="5283200" y="3644900"/>
          <p14:tracePt t="86368" x="5511800" y="3708400"/>
          <p14:tracePt t="86384" x="5632450" y="3746500"/>
          <p14:tracePt t="86401" x="5721350" y="3778250"/>
          <p14:tracePt t="86417" x="5784850" y="3797300"/>
          <p14:tracePt t="86435" x="5854700" y="3822700"/>
          <p14:tracePt t="86451" x="5899150" y="3835400"/>
          <p14:tracePt t="86467" x="5937250" y="3848100"/>
          <p14:tracePt t="86484" x="6000750" y="3867150"/>
          <p14:tracePt t="86501" x="6045200" y="3873500"/>
          <p14:tracePt t="86518" x="6115050" y="3898900"/>
          <p14:tracePt t="86534" x="6172200" y="3911600"/>
          <p14:tracePt t="86551" x="6223000" y="3930650"/>
          <p14:tracePt t="86568" x="6280150" y="3943350"/>
          <p14:tracePt t="86584" x="6318250" y="3962400"/>
          <p14:tracePt t="86601" x="6356350" y="3968750"/>
          <p14:tracePt t="86618" x="6375400" y="3975100"/>
          <p14:tracePt t="86634" x="6407150" y="3981450"/>
          <p14:tracePt t="86651" x="6457950" y="4000500"/>
          <p14:tracePt t="86668" x="6521450" y="4013200"/>
          <p14:tracePt t="86685" x="6591300" y="4032250"/>
          <p14:tracePt t="86701" x="6648450" y="4044950"/>
          <p14:tracePt t="86718" x="6692900" y="4064000"/>
          <p14:tracePt t="86734" x="6724650" y="4070350"/>
          <p14:tracePt t="86751" x="6737350" y="4076700"/>
          <p14:tracePt t="86860" x="6743700" y="4076700"/>
          <p14:tracePt t="86876" x="6750050" y="4076700"/>
          <p14:tracePt t="86882" x="6756400" y="4076700"/>
          <p14:tracePt t="86891" x="6762750" y="4076700"/>
          <p14:tracePt t="86901" x="6775450" y="4076700"/>
          <p14:tracePt t="86918" x="6788150" y="4076700"/>
          <p14:tracePt t="86938" x="6838950" y="4076700"/>
          <p14:tracePt t="86951" x="6877050" y="4076700"/>
          <p14:tracePt t="86968" x="6896100" y="4076700"/>
          <p14:tracePt t="86984" x="6946900" y="4070350"/>
          <p14:tracePt t="87001" x="6965950" y="4064000"/>
          <p14:tracePt t="87099" x="6972300" y="4064000"/>
          <p14:tracePt t="87196" x="6978650" y="4064000"/>
          <p14:tracePt t="87206" x="6978650" y="4057650"/>
          <p14:tracePt t="87212" x="6991350" y="4057650"/>
          <p14:tracePt t="87223" x="6997700" y="4057650"/>
          <p14:tracePt t="87235" x="7029450" y="4051300"/>
          <p14:tracePt t="87252" x="7054850" y="4044950"/>
          <p14:tracePt t="87268" x="7061200" y="4038600"/>
          <p14:tracePt t="87285" x="7067550" y="4038600"/>
          <p14:tracePt t="87393" x="7073900" y="4032250"/>
          <p14:tracePt t="87588" x="7067550" y="4032250"/>
          <p14:tracePt t="87600" x="7061200" y="4032250"/>
          <p14:tracePt t="87630" x="7054850" y="4032250"/>
          <p14:tracePt t="87796" x="7086600" y="4032250"/>
          <p14:tracePt t="87802" x="7131050" y="4032250"/>
          <p14:tracePt t="87811" x="7194550" y="4032250"/>
          <p14:tracePt t="87820" x="7245350" y="4032250"/>
          <p14:tracePt t="87837" x="7353300" y="4032250"/>
          <p14:tracePt t="87854" x="7429500" y="4032250"/>
          <p14:tracePt t="87870" x="7467600" y="4032250"/>
          <p14:tracePt t="87930" x="7454900" y="4032250"/>
          <p14:tracePt t="87940" x="7448550" y="4032250"/>
          <p14:tracePt t="87946" x="7429500" y="4025900"/>
          <p14:tracePt t="87958" x="7423150" y="4025900"/>
          <p14:tracePt t="87970" x="7410450" y="4013200"/>
          <p14:tracePt t="88148" x="7404100" y="4013200"/>
          <p14:tracePt t="88155" x="7391400" y="4013200"/>
          <p14:tracePt t="88163" x="7340600" y="4013200"/>
          <p14:tracePt t="88173" x="7258050" y="4013200"/>
          <p14:tracePt t="88187" x="6908800" y="4013200"/>
          <p14:tracePt t="88204" x="6286500" y="4013200"/>
          <p14:tracePt t="88220" x="5632450" y="4051300"/>
          <p14:tracePt t="88237" x="4984750" y="4152900"/>
          <p14:tracePt t="88254" x="4527550" y="4152900"/>
          <p14:tracePt t="88271" x="4279900" y="4152900"/>
          <p14:tracePt t="88287" x="4121150" y="4152900"/>
          <p14:tracePt t="88306" x="4025900" y="4140200"/>
          <p14:tracePt t="88347" x="4019550" y="4140200"/>
          <p14:tracePt t="88443" x="4013200" y="4140200"/>
          <p14:tracePt t="88451" x="3981450" y="4127500"/>
          <p14:tracePt t="88460" x="3962400" y="4127500"/>
          <p14:tracePt t="88470" x="3930650" y="4121150"/>
          <p14:tracePt t="88487" x="3860800" y="4114800"/>
          <p14:tracePt t="88505" x="3771900" y="4089400"/>
          <p14:tracePt t="88521" x="3752850" y="4089400"/>
          <p14:tracePt t="88537" x="3714750" y="4089400"/>
          <p14:tracePt t="88554" x="3708400" y="4089400"/>
          <p14:tracePt t="89221" x="3689350" y="4089400"/>
          <p14:tracePt t="89230" x="3683000" y="4089400"/>
          <p14:tracePt t="89306" x="3676650" y="4089400"/>
          <p14:tracePt t="89324" x="3663950" y="4089400"/>
          <p14:tracePt t="89343" x="3657600" y="4089400"/>
          <p14:tracePt t="89346" x="3651250" y="4089400"/>
          <p14:tracePt t="89365" x="3651250" y="4083050"/>
          <p14:tracePt t="89491" x="3644900" y="4083050"/>
          <p14:tracePt t="89499" x="3638550" y="4083050"/>
          <p14:tracePt t="89509" x="3613150" y="4083050"/>
          <p14:tracePt t="89519" x="3587750" y="4083050"/>
          <p14:tracePt t="89536" x="3505200" y="4083050"/>
          <p14:tracePt t="89554" x="3397250" y="4083050"/>
          <p14:tracePt t="89570" x="3321050" y="4083050"/>
          <p14:tracePt t="89585" x="3308350" y="4083050"/>
          <p14:tracePt t="89708" x="3308350" y="4076700"/>
          <p14:tracePt t="89734" x="3321050" y="4076700"/>
          <p14:tracePt t="90332" x="3333750" y="4076700"/>
          <p14:tracePt t="90340" x="3365500" y="4076700"/>
          <p14:tracePt t="90348" x="3397250" y="4076700"/>
          <p14:tracePt t="90356" x="3448050" y="4076700"/>
          <p14:tracePt t="90374" x="3536950" y="4076700"/>
          <p14:tracePt t="90391" x="3632200" y="4076700"/>
          <p14:tracePt t="90407" x="3721100" y="4076700"/>
          <p14:tracePt t="90423" x="3784600" y="4076700"/>
          <p14:tracePt t="90440" x="3835400" y="4076700"/>
          <p14:tracePt t="90457" x="3867150" y="4076700"/>
          <p14:tracePt t="90474" x="3898900" y="4076700"/>
          <p14:tracePt t="90490" x="3937000" y="4070350"/>
          <p14:tracePt t="90507" x="3994150" y="4051300"/>
          <p14:tracePt t="90523" x="4102100" y="4038600"/>
          <p14:tracePt t="90540" x="4216400" y="4019550"/>
          <p14:tracePt t="90557" x="4330700" y="4013200"/>
          <p14:tracePt t="90573" x="4425950" y="4013200"/>
          <p14:tracePt t="90590" x="4533900" y="4013200"/>
          <p14:tracePt t="90607" x="4597400" y="4013200"/>
          <p14:tracePt t="90613" x="4622800" y="4013200"/>
          <p14:tracePt t="90623" x="4648200" y="4013200"/>
          <p14:tracePt t="90640" x="4686300" y="4013200"/>
          <p14:tracePt t="90659" x="4718050" y="4013200"/>
          <p14:tracePt t="90676" x="4737100" y="4013200"/>
          <p14:tracePt t="90690" x="4756150" y="4013200"/>
          <p14:tracePt t="90724" x="4768850" y="4013200"/>
          <p14:tracePt t="90740" x="4775200" y="4013200"/>
          <p14:tracePt t="90774" x="4787900" y="4006850"/>
          <p14:tracePt t="90804" x="4794250" y="4006850"/>
          <p14:tracePt t="90819" x="4806950" y="4006850"/>
          <p14:tracePt t="90831" x="4813300" y="4006850"/>
          <p14:tracePt t="90840" x="4819650" y="4006850"/>
          <p14:tracePt t="90857" x="4838700" y="4000500"/>
          <p14:tracePt t="90874" x="4838700" y="3994150"/>
          <p14:tracePt t="91516" x="4851400" y="3994150"/>
          <p14:tracePt t="91526" x="4857750" y="3987800"/>
          <p14:tracePt t="91547" x="4864100" y="3987800"/>
          <p14:tracePt t="91556" x="4876800" y="3987800"/>
          <p14:tracePt t="91564" x="4883150" y="3987800"/>
          <p14:tracePt t="91573" x="4902200" y="3987800"/>
          <p14:tracePt t="91590" x="4933950" y="3987800"/>
          <p14:tracePt t="91607" x="4953000" y="3987800"/>
          <p14:tracePt t="91620" x="4959350" y="3987800"/>
          <p14:tracePt t="91626" x="4972050" y="3987800"/>
          <p14:tracePt t="91640" x="4991100" y="3987800"/>
          <p14:tracePt t="91657" x="5003800" y="3981450"/>
          <p14:tracePt t="91673" x="5010150" y="3981450"/>
          <p14:tracePt t="92441" x="5016500" y="3968750"/>
          <p14:tracePt t="92821" x="5029200" y="3968750"/>
          <p14:tracePt t="92837" x="5035550" y="3968750"/>
          <p14:tracePt t="92853" x="5054600" y="3968750"/>
          <p14:tracePt t="92862" x="5060950" y="3968750"/>
          <p14:tracePt t="92870" x="5080000" y="3968750"/>
          <p14:tracePt t="92878" x="5092700" y="3968750"/>
          <p14:tracePt t="92895" x="5118100" y="3968750"/>
          <p14:tracePt t="92912" x="5143500" y="3968750"/>
          <p14:tracePt t="92928" x="5181600" y="3968750"/>
          <p14:tracePt t="92945" x="5207000" y="3968750"/>
          <p14:tracePt t="92962" x="5219700" y="3975100"/>
          <p14:tracePt t="92978" x="5226050" y="3975100"/>
          <p14:tracePt t="93260" x="5232400" y="3975100"/>
          <p14:tracePt t="93286" x="5238750" y="3975100"/>
          <p14:tracePt t="93375" x="5245100" y="3975100"/>
          <p14:tracePt t="93416" x="5251450" y="3975100"/>
          <p14:tracePt t="94853" x="5245100" y="3975100"/>
          <p14:tracePt t="94862" x="5213350" y="3975100"/>
          <p14:tracePt t="94869" x="5181600" y="3975100"/>
          <p14:tracePt t="94879" x="5124450" y="4000500"/>
          <p14:tracePt t="94893" x="5022850" y="4025900"/>
          <p14:tracePt t="94910" x="4851400" y="4051300"/>
          <p14:tracePt t="94927" x="4629150" y="4057650"/>
          <p14:tracePt t="94944" x="4375150" y="4057650"/>
          <p14:tracePt t="94960" x="4171950" y="4057650"/>
          <p14:tracePt t="94977" x="4006850" y="4057650"/>
          <p14:tracePt t="94994" x="3898900" y="4057650"/>
          <p14:tracePt t="95010" x="3854450" y="4051300"/>
          <p14:tracePt t="95027" x="3848100" y="4051300"/>
          <p14:tracePt t="95712" x="3892550" y="4051300"/>
          <p14:tracePt t="95719" x="3905250" y="4051300"/>
          <p14:tracePt t="95729" x="3949700" y="4057650"/>
          <p14:tracePt t="95736" x="3981450" y="4057650"/>
          <p14:tracePt t="95754" x="4038600" y="4064000"/>
          <p14:tracePt t="95769" x="4064000" y="4064000"/>
          <p14:tracePt t="95803" x="4070350" y="4070350"/>
          <p14:tracePt t="95950" x="4064000" y="4076700"/>
          <p14:tracePt t="95960" x="4051300" y="4076700"/>
          <p14:tracePt t="95966" x="4032250" y="4076700"/>
          <p14:tracePt t="95975" x="4013200" y="4076700"/>
          <p14:tracePt t="95986" x="4000500" y="4076700"/>
          <p14:tracePt t="96005" x="3968750" y="4076700"/>
          <p14:tracePt t="96020" x="3924300" y="4076700"/>
          <p14:tracePt t="96038" x="3898900" y="4076700"/>
          <p14:tracePt t="96053" x="3892550" y="4076700"/>
          <p14:tracePt t="96069" x="3886200" y="4076700"/>
          <p14:tracePt t="96086" x="3873500" y="4083050"/>
          <p14:tracePt t="96287" x="3867150" y="4083050"/>
          <p14:tracePt t="96294" x="3854450" y="4083050"/>
          <p14:tracePt t="96303" x="3841750" y="4089400"/>
          <p14:tracePt t="96325" x="3816350" y="4089400"/>
          <p14:tracePt t="96342" x="3803650" y="4102100"/>
          <p14:tracePt t="96359" x="3797300" y="4102100"/>
          <p14:tracePt t="96392" x="3790950" y="4102100"/>
          <p14:tracePt t="96408" x="3778250" y="4102100"/>
          <p14:tracePt t="96426" x="3765550" y="4102100"/>
          <p14:tracePt t="96458" x="3759200" y="4102100"/>
          <p14:tracePt t="96747" x="3771900" y="4102100"/>
          <p14:tracePt t="96760" x="3797300" y="4102100"/>
          <p14:tracePt t="96767" x="3816350" y="4102100"/>
          <p14:tracePt t="96789" x="3905250" y="4102100"/>
          <p14:tracePt t="96805" x="4000500" y="4102100"/>
          <p14:tracePt t="96822" x="4083050" y="4102100"/>
          <p14:tracePt t="96838" x="4171950" y="4102100"/>
          <p14:tracePt t="96855" x="4235450" y="4102100"/>
          <p14:tracePt t="96872" x="4311650" y="4102100"/>
          <p14:tracePt t="96888" x="4349750" y="4102100"/>
          <p14:tracePt t="96905" x="4375150" y="4108450"/>
          <p14:tracePt t="96922" x="4381500" y="4108450"/>
          <p14:tracePt t="98167" x="4400550" y="4108450"/>
          <p14:tracePt t="98174" x="4406900" y="4108450"/>
          <p14:tracePt t="98191" x="4457700" y="4114800"/>
          <p14:tracePt t="98207" x="4546600" y="4127500"/>
          <p14:tracePt t="98223" x="4622800" y="4133850"/>
          <p14:tracePt t="98240" x="4673600" y="4146550"/>
          <p14:tracePt t="98257" x="4711700" y="4152900"/>
          <p14:tracePt t="98273" x="4737100" y="4165600"/>
          <p14:tracePt t="98440" x="4743450" y="4165600"/>
          <p14:tracePt t="98447" x="4749800" y="4165600"/>
          <p14:tracePt t="98458" x="4756150" y="4165600"/>
          <p14:tracePt t="98474" x="4781550" y="4165600"/>
          <p14:tracePt t="98491" x="4826000" y="4165600"/>
          <p14:tracePt t="98507" x="4902200" y="4165600"/>
          <p14:tracePt t="98524" x="5022850" y="4152900"/>
          <p14:tracePt t="98541" x="5187950" y="4152900"/>
          <p14:tracePt t="98557" x="5422900" y="4152900"/>
          <p14:tracePt t="98573" x="5486400" y="4146550"/>
          <p14:tracePt t="98590" x="5499100" y="4146550"/>
          <p14:tracePt t="98858" x="5499100" y="4140200"/>
          <p14:tracePt t="98866" x="5492750" y="4133850"/>
          <p14:tracePt t="98880" x="5492750" y="4127500"/>
          <p14:tracePt t="98896" x="5486400" y="4121150"/>
          <p14:tracePt t="98911" x="5480050" y="4121150"/>
          <p14:tracePt t="98960" x="5473700" y="4114800"/>
          <p14:tracePt t="99068" x="5467350" y="4108450"/>
          <p14:tracePt t="99127" x="5461000" y="4089400"/>
          <p14:tracePt t="99151" x="5454650" y="4076700"/>
          <p14:tracePt t="99169" x="5454650" y="4070350"/>
          <p14:tracePt t="99175" x="5454650" y="4064000"/>
          <p14:tracePt t="99186" x="5454650" y="4057650"/>
          <p14:tracePt t="100016" x="5448300" y="4057650"/>
          <p14:tracePt t="101073" x="5511800" y="4070350"/>
          <p14:tracePt t="101081" x="5588000" y="4089400"/>
          <p14:tracePt t="101089" x="5695950" y="4133850"/>
          <p14:tracePt t="101098" x="5835650" y="4184650"/>
          <p14:tracePt t="101115" x="6140450" y="4286250"/>
          <p14:tracePt t="101130" x="6477000" y="4413250"/>
          <p14:tracePt t="101147" x="6762750" y="4546600"/>
          <p14:tracePt t="101164" x="6972300" y="4610100"/>
          <p14:tracePt t="101180" x="7099300" y="4635500"/>
          <p14:tracePt t="101197" x="7143750" y="4641850"/>
          <p14:tracePt t="101214" x="7162800" y="4641850"/>
          <p14:tracePt t="101231" x="7169150" y="4641850"/>
          <p14:tracePt t="101651" x="7169150" y="4648200"/>
          <p14:tracePt t="101669" x="7169150" y="4654550"/>
          <p14:tracePt t="101676" x="7169150" y="4660900"/>
          <p14:tracePt t="101684" x="7169150" y="4667250"/>
          <p14:tracePt t="101692" x="7169150" y="4686300"/>
          <p14:tracePt t="101709" x="7169150" y="4737100"/>
          <p14:tracePt t="101726" x="7162800" y="4787900"/>
          <p14:tracePt t="101743" x="7156450" y="4876800"/>
          <p14:tracePt t="101759" x="7137400" y="4946650"/>
          <p14:tracePt t="101776" x="7131050" y="5003800"/>
          <p14:tracePt t="101792" x="7118350" y="5073650"/>
          <p14:tracePt t="101809" x="7086600" y="5162550"/>
          <p14:tracePt t="101826" x="7061200" y="5232400"/>
          <p14:tracePt t="101843" x="7042150" y="5289550"/>
          <p14:tracePt t="101859" x="7023100" y="5334000"/>
          <p14:tracePt t="101876" x="7016750" y="5346700"/>
          <p14:tracePt t="101893" x="7016750" y="5353050"/>
          <p14:tracePt t="102163" x="7010400" y="5359400"/>
          <p14:tracePt t="102924" x="7004050" y="5359400"/>
          <p14:tracePt t="102933" x="6997700" y="5359400"/>
          <p14:tracePt t="102943" x="6940550" y="5359400"/>
          <p14:tracePt t="102949" x="6851650" y="5359400"/>
          <p14:tracePt t="102965" x="6629400" y="5359400"/>
          <p14:tracePt t="102982" x="6369050" y="5334000"/>
          <p14:tracePt t="102999" x="6115050" y="5308600"/>
          <p14:tracePt t="103015" x="5848350" y="5264150"/>
          <p14:tracePt t="103032" x="5740400" y="5232400"/>
          <p14:tracePt t="103049" x="5676900" y="5207000"/>
          <p14:tracePt t="103065" x="5657850" y="5200650"/>
          <p14:tracePt t="103102" x="5651500" y="5200650"/>
          <p14:tracePt t="103116" x="5638800" y="5200650"/>
          <p14:tracePt t="103132" x="5607050" y="5200650"/>
          <p14:tracePt t="103149" x="5575300" y="5200650"/>
          <p14:tracePt t="103166" x="5543550" y="5200650"/>
          <p14:tracePt t="103182" x="5518150" y="5200650"/>
          <p14:tracePt t="103201" x="5492750" y="5200650"/>
          <p14:tracePt t="103216" x="5467350" y="5200650"/>
          <p14:tracePt t="103232" x="5416550" y="5200650"/>
          <p14:tracePt t="103249" x="5340350" y="5200650"/>
          <p14:tracePt t="103266" x="5232400" y="5200650"/>
          <p14:tracePt t="103283" x="5137150" y="5200650"/>
          <p14:tracePt t="103300" x="5048250" y="5207000"/>
          <p14:tracePt t="103316" x="5016500" y="5213350"/>
          <p14:tracePt t="103332" x="4984750" y="5213350"/>
          <p14:tracePt t="103366" x="4972050" y="5213350"/>
          <p14:tracePt t="103383" x="4965700" y="5213350"/>
          <p14:tracePt t="103402" x="4959350" y="5213350"/>
          <p14:tracePt t="104202" x="4946650" y="5213350"/>
          <p14:tracePt t="104213" x="4933950" y="5213350"/>
          <p14:tracePt t="104219" x="4908550" y="5213350"/>
          <p14:tracePt t="104228" x="4889500" y="5213350"/>
          <p14:tracePt t="104241" x="4857750" y="5213350"/>
          <p14:tracePt t="104258" x="4787900" y="5207000"/>
          <p14:tracePt t="104274" x="4762500" y="5200650"/>
          <p14:tracePt t="104290" x="4737100" y="5200650"/>
          <p14:tracePt t="104307" x="4718050" y="5200650"/>
          <p14:tracePt t="104340" x="4711700" y="5200650"/>
          <p14:tracePt t="104442" x="4705350" y="5200650"/>
          <p14:tracePt t="104475" x="4699000" y="5200650"/>
          <p14:tracePt t="104483" x="4692650" y="5200650"/>
          <p14:tracePt t="104490" x="4686300" y="5200650"/>
          <p14:tracePt t="104507" x="4654550" y="5200650"/>
          <p14:tracePt t="104524" x="4629150" y="5207000"/>
          <p14:tracePt t="104541" x="4597400" y="5213350"/>
          <p14:tracePt t="104557" x="4584700" y="5219700"/>
          <p14:tracePt t="104574" x="4559300" y="5219700"/>
          <p14:tracePt t="104591" x="4514850" y="5219700"/>
          <p14:tracePt t="104608" x="4470400" y="5219700"/>
          <p14:tracePt t="104613" x="4457700" y="5219700"/>
          <p14:tracePt t="104626" x="4432300" y="5219700"/>
          <p14:tracePt t="104641" x="4419600" y="5219700"/>
          <p14:tracePt t="104770" x="4413250" y="5219700"/>
          <p14:tracePt t="104781" x="4406900" y="5219700"/>
          <p14:tracePt t="104786" x="4400550" y="5232400"/>
          <p14:tracePt t="104796" x="4394200" y="5232400"/>
          <p14:tracePt t="104809" x="4387850" y="5232400"/>
          <p14:tracePt t="104826" x="4368800" y="5232400"/>
          <p14:tracePt t="104841" x="4337050" y="5232400"/>
          <p14:tracePt t="104858" x="4318000" y="5238750"/>
          <p14:tracePt t="104874" x="4311650" y="5238750"/>
          <p14:tracePt t="104891" x="4292600" y="5238750"/>
          <p14:tracePt t="104908" x="4286250" y="5238750"/>
          <p14:tracePt t="104924" x="4273550" y="5238750"/>
          <p14:tracePt t="104958" x="4267200" y="5245100"/>
          <p14:tracePt t="104974" x="4260850" y="5245100"/>
          <p14:tracePt t="105042" x="4254500" y="5245100"/>
          <p14:tracePt t="105067" x="4248150" y="5245100"/>
          <p14:tracePt t="105139" x="4254500" y="5245100"/>
          <p14:tracePt t="105148" x="4279900" y="5257800"/>
          <p14:tracePt t="105155" x="4311650" y="5257800"/>
          <p14:tracePt t="105166" x="4356100" y="5257800"/>
          <p14:tracePt t="105174" x="4387850" y="5257800"/>
          <p14:tracePt t="105191" x="4533900" y="5257800"/>
          <p14:tracePt t="105210" x="4851400" y="5257800"/>
          <p14:tracePt t="105227" x="5137150" y="5257800"/>
          <p14:tracePt t="105242" x="5403850" y="5257800"/>
          <p14:tracePt t="105258" x="5562600" y="5257800"/>
          <p14:tracePt t="105274" x="5708650" y="5257800"/>
          <p14:tracePt t="105291" x="5816600" y="5257800"/>
          <p14:tracePt t="105308" x="5880100" y="5257800"/>
          <p14:tracePt t="105325" x="5956300" y="5257800"/>
          <p14:tracePt t="105341" x="6045200" y="5257800"/>
          <p14:tracePt t="105358" x="6178550" y="5257800"/>
          <p14:tracePt t="105375" x="6318250" y="5257800"/>
          <p14:tracePt t="105391" x="6394450" y="5257800"/>
          <p14:tracePt t="105408" x="6445250" y="5257800"/>
          <p14:tracePt t="105425" x="6451600" y="5257800"/>
          <p14:tracePt t="105483" x="6464300" y="5257800"/>
          <p14:tracePt t="105492" x="6470650" y="5257800"/>
          <p14:tracePt t="105499" x="6477000" y="5257800"/>
          <p14:tracePt t="105508" x="6489700" y="5257800"/>
          <p14:tracePt t="105525" x="6496050" y="5257800"/>
          <p14:tracePt t="105542" x="6502400" y="5257800"/>
          <p14:tracePt t="105558" x="6521450" y="5257800"/>
          <p14:tracePt t="105575" x="6572250" y="5257800"/>
          <p14:tracePt t="105592" x="6661150" y="5257800"/>
          <p14:tracePt t="105611" x="6845300" y="5257800"/>
          <p14:tracePt t="105625" x="6921500" y="5257800"/>
          <p14:tracePt t="105642" x="6946900" y="5257800"/>
          <p14:tracePt t="105658" x="6959600" y="5257800"/>
          <p14:tracePt t="105764" x="6965950" y="5251450"/>
          <p14:tracePt t="105811" x="6978650" y="5251450"/>
          <p14:tracePt t="105830" x="6991350" y="5238750"/>
          <p14:tracePt t="105834" x="7016750" y="5226050"/>
          <p14:tracePt t="105846" x="7048500" y="5200650"/>
          <p14:tracePt t="105859" x="7092950" y="5187950"/>
          <p14:tracePt t="105875" x="7118350" y="5162550"/>
          <p14:tracePt t="105908" x="7124700" y="5156200"/>
          <p14:tracePt t="105979" x="7131050" y="5149850"/>
          <p14:tracePt t="105996" x="7131050" y="5143500"/>
          <p14:tracePt t="106002" x="7118350" y="5137150"/>
          <p14:tracePt t="106018" x="7105650" y="5137150"/>
          <p14:tracePt t="106030" x="7092950" y="5124450"/>
          <p14:tracePt t="106042" x="7086600" y="5111750"/>
          <p14:tracePt t="106058" x="7042150" y="5073650"/>
          <p14:tracePt t="106075" x="6978650" y="5022850"/>
          <p14:tracePt t="106092" x="6889750" y="4972050"/>
          <p14:tracePt t="106109" x="6832600" y="4895850"/>
          <p14:tracePt t="106116" x="6813550" y="4857750"/>
          <p14:tracePt t="106125" x="6800850" y="4826000"/>
          <p14:tracePt t="106142" x="6781800" y="4794250"/>
          <p14:tracePt t="106159" x="6781800" y="4781550"/>
          <p14:tracePt t="106176" x="6781800" y="4775200"/>
          <p14:tracePt t="106192" x="6781800" y="4768850"/>
          <p14:tracePt t="106427" x="6794500" y="4756150"/>
          <p14:tracePt t="106435" x="6813550" y="4749800"/>
          <p14:tracePt t="106446" x="6851650" y="4743450"/>
          <p14:tracePt t="106456" x="6921500" y="4718050"/>
          <p14:tracePt t="106468" x="7092950" y="4673600"/>
          <p14:tracePt t="106485" x="7277100" y="4622800"/>
          <p14:tracePt t="106501" x="7397750" y="4584700"/>
          <p14:tracePt t="106518" x="7454900" y="4572000"/>
          <p14:tracePt t="106535" x="7467600" y="4572000"/>
          <p14:tracePt t="106804" x="7467600" y="4565650"/>
          <p14:tracePt t="106853" x="7467600" y="4559300"/>
          <p14:tracePt t="106862" x="7461250" y="4559300"/>
          <p14:tracePt t="106870" x="7429500" y="4559300"/>
          <p14:tracePt t="106879" x="7385050" y="4559300"/>
          <p14:tracePt t="106895" x="7289800" y="4559300"/>
          <p14:tracePt t="106914" x="7207250" y="4559300"/>
          <p14:tracePt t="106931" x="7105650" y="4559300"/>
          <p14:tracePt t="106948" x="7054850" y="4559300"/>
          <p14:tracePt t="106962" x="7042150" y="4559300"/>
          <p14:tracePt t="106979" x="7035800" y="4559300"/>
          <p14:tracePt t="107182" x="7029450" y="4559300"/>
          <p14:tracePt t="107190" x="7023100" y="4559300"/>
          <p14:tracePt t="107199" x="6997700" y="4559300"/>
          <p14:tracePt t="107212" x="6902450" y="4559300"/>
          <p14:tracePt t="107229" x="6762750" y="4559300"/>
          <p14:tracePt t="107245" x="6591300" y="4559300"/>
          <p14:tracePt t="107262" x="6369050" y="4559300"/>
          <p14:tracePt t="107279" x="6089650" y="4559300"/>
          <p14:tracePt t="107295" x="5829300" y="4559300"/>
          <p14:tracePt t="107312" x="5638800" y="4559300"/>
          <p14:tracePt t="107329" x="5556250" y="4565650"/>
          <p14:tracePt t="107371" x="5556250" y="4572000"/>
          <p14:tracePt t="107395" x="5549900" y="4572000"/>
          <p14:tracePt t="107403" x="5543550" y="4572000"/>
          <p14:tracePt t="107412" x="5537200" y="4572000"/>
          <p14:tracePt t="107430" x="5511800" y="4572000"/>
          <p14:tracePt t="107446" x="5480050" y="4572000"/>
          <p14:tracePt t="107462" x="5461000" y="4572000"/>
          <p14:tracePt t="107479" x="5429250" y="4546600"/>
          <p14:tracePt t="107496" x="5384800" y="4495800"/>
          <p14:tracePt t="107512" x="5346700" y="4400550"/>
          <p14:tracePt t="107529" x="5295900" y="4241800"/>
          <p14:tracePt t="107546" x="5270500" y="4025900"/>
          <p14:tracePt t="107562" x="5251450" y="3937000"/>
          <p14:tracePt t="107579" x="5219700" y="3873500"/>
          <p14:tracePt t="107596" x="5187950" y="3816350"/>
          <p14:tracePt t="107612" x="5149850" y="3778250"/>
          <p14:tracePt t="107629" x="5111750" y="3746500"/>
          <p14:tracePt t="107646" x="5086350" y="3733800"/>
          <p14:tracePt t="107663" x="5080000" y="3733800"/>
          <p14:tracePt t="107679" x="5073650" y="3733800"/>
          <p14:tracePt t="107723" x="5067300" y="3733800"/>
          <p14:tracePt t="107739" x="5060950" y="3733800"/>
          <p14:tracePt t="107755" x="5054600" y="3733800"/>
          <p14:tracePt t="107775" x="5041900" y="3740150"/>
          <p14:tracePt t="107784" x="5022850" y="3752850"/>
          <p14:tracePt t="107796" x="4972050" y="3816350"/>
          <p14:tracePt t="107813" x="4889500" y="3962400"/>
          <p14:tracePt t="107829" x="4768850" y="4171950"/>
          <p14:tracePt t="107846" x="4705350" y="4368800"/>
          <p14:tracePt t="107863" x="4679950" y="4578350"/>
          <p14:tracePt t="107879" x="4679950" y="4768850"/>
          <p14:tracePt t="107896" x="4679950" y="4908550"/>
          <p14:tracePt t="107915" x="4686300" y="5003800"/>
          <p14:tracePt t="107931" x="4686300" y="5073650"/>
          <p14:tracePt t="107946" x="4686300" y="5099050"/>
          <p14:tracePt t="107963" x="4686300" y="5118100"/>
          <p14:tracePt t="107979" x="4686300" y="5124450"/>
          <p14:tracePt t="108027" x="4686300" y="5137150"/>
          <p14:tracePt t="108053" x="4686300" y="5143500"/>
          <p14:tracePt t="108070" x="4686300" y="5149850"/>
          <p14:tracePt t="108075" x="4686300" y="5156200"/>
          <p14:tracePt t="108088" x="4686300" y="5168900"/>
          <p14:tracePt t="108096" x="4686300" y="5181600"/>
          <p14:tracePt t="108113" x="4686300" y="5219700"/>
          <p14:tracePt t="108130" x="4718050" y="5314950"/>
          <p14:tracePt t="108147" x="4730750" y="5365750"/>
          <p14:tracePt t="108163" x="4737100" y="5403850"/>
          <p14:tracePt t="108179" x="4743450" y="5422900"/>
          <p14:tracePt t="108196" x="4749800" y="5435600"/>
          <p14:tracePt t="108213" x="4756150" y="5448300"/>
          <p14:tracePt t="108230" x="4762500" y="5454650"/>
          <p14:tracePt t="108263" x="4768850" y="5467350"/>
          <p14:tracePt t="108435" x="4768850" y="5473700"/>
          <p14:tracePt t="108453" x="4768850" y="5480050"/>
          <p14:tracePt t="108460" x="4768850" y="5486400"/>
          <p14:tracePt t="108475" x="4768850" y="5505450"/>
          <p14:tracePt t="108486" x="4768850" y="5511800"/>
          <p14:tracePt t="108496" x="4768850" y="5537200"/>
          <p14:tracePt t="108514" x="4768850" y="5581650"/>
          <p14:tracePt t="108530" x="4775200" y="5619750"/>
          <p14:tracePt t="108547" x="4775200" y="5689600"/>
          <p14:tracePt t="108563" x="4768850" y="5734050"/>
          <p14:tracePt t="108580" x="4762500" y="5746750"/>
          <p14:tracePt t="108596" x="4737100" y="5772150"/>
          <p14:tracePt t="108613" x="4737100" y="5778500"/>
          <p14:tracePt t="108630" x="4718050" y="5784850"/>
          <p14:tracePt t="108646" x="4718050" y="5791200"/>
          <p14:tracePt t="108707" x="4711700" y="5797550"/>
          <p14:tracePt t="108726" x="4711700" y="5816600"/>
          <p14:tracePt t="108735" x="4711700" y="5822950"/>
          <p14:tracePt t="108747" x="4711700" y="5873750"/>
          <p14:tracePt t="108764" x="4711700" y="5918200"/>
          <p14:tracePt t="108780" x="4711700" y="5969000"/>
          <p14:tracePt t="108797" x="4711700" y="6013450"/>
          <p14:tracePt t="108814" x="4711700" y="6051550"/>
          <p14:tracePt t="108830" x="4711700" y="6064250"/>
          <p14:tracePt t="108847" x="4711700" y="6070600"/>
          <p14:tracePt t="109261" x="4724400" y="6057900"/>
          <p14:tracePt t="109270" x="4737100" y="6045200"/>
          <p14:tracePt t="109276" x="4762500" y="6019800"/>
          <p14:tracePt t="109286" x="4832350" y="5988050"/>
          <p14:tracePt t="109299" x="4946650" y="5924550"/>
          <p14:tracePt t="109316" x="5149850" y="5797550"/>
          <p14:tracePt t="109332" x="5441950" y="5645150"/>
          <p14:tracePt t="109349" x="5683250" y="5524500"/>
          <p14:tracePt t="109366" x="5943600" y="5391150"/>
          <p14:tracePt t="109383" x="6153150" y="5327650"/>
          <p14:tracePt t="109399" x="6305550" y="5289550"/>
          <p14:tracePt t="109416" x="6407150" y="5257800"/>
          <p14:tracePt t="109433" x="6445250" y="5245100"/>
          <p14:tracePt t="109450" x="6470650" y="5219700"/>
          <p14:tracePt t="109468" x="6489700" y="5213350"/>
          <p14:tracePt t="109483" x="6502400" y="5194300"/>
          <p14:tracePt t="109499" x="6521450" y="5187950"/>
          <p14:tracePt t="109516" x="6559550" y="5168900"/>
          <p14:tracePt t="109533" x="6692900" y="5130800"/>
          <p14:tracePt t="109549" x="6889750" y="5073650"/>
          <p14:tracePt t="109566" x="7131050" y="4978400"/>
          <p14:tracePt t="109583" x="7315200" y="4889500"/>
          <p14:tracePt t="109599" x="7448550" y="4838700"/>
          <p14:tracePt t="109616" x="7537450" y="4800600"/>
          <p14:tracePt t="109624" x="7556500" y="4787900"/>
          <p14:tracePt t="109633" x="7569200" y="4781550"/>
          <p14:tracePt t="109650" x="7575550" y="4768850"/>
          <p14:tracePt t="109774" x="7575550" y="4762500"/>
          <p14:tracePt t="109791" x="7575550" y="4756150"/>
          <p14:tracePt t="109823" x="7575550" y="4743450"/>
          <p14:tracePt t="109828" x="7575550" y="4737100"/>
          <p14:tracePt t="109840" x="7581900" y="4737100"/>
          <p14:tracePt t="109850" x="7581900" y="4730750"/>
          <p14:tracePt t="109867" x="7581900" y="4718050"/>
          <p14:tracePt t="109883" x="7581900" y="4699000"/>
          <p14:tracePt t="109900" x="7562850" y="4673600"/>
          <p14:tracePt t="109917" x="7473950" y="4648200"/>
          <p14:tracePt t="109933" x="7397750" y="4641850"/>
          <p14:tracePt t="109950" x="7353300" y="4622800"/>
          <p14:tracePt t="109966" x="7334250" y="4616450"/>
          <p14:tracePt t="109983" x="7315200" y="4610100"/>
          <p14:tracePt t="110016" x="7302500" y="4597400"/>
          <p14:tracePt t="110191" x="7302500" y="4591050"/>
          <p14:tracePt t="110253" x="7296150" y="4591050"/>
          <p14:tracePt t="110261" x="7283450" y="4591050"/>
          <p14:tracePt t="110271" x="7251700" y="4591050"/>
          <p14:tracePt t="110284" x="7188200" y="4591050"/>
          <p14:tracePt t="110300" x="7118350" y="4591050"/>
          <p14:tracePt t="110317" x="7048500" y="4572000"/>
          <p14:tracePt t="110333" x="7016750" y="4565650"/>
          <p14:tracePt t="110350" x="6997700" y="4565650"/>
          <p14:tracePt t="110367" x="6991350" y="4565650"/>
          <p14:tracePt t="110510" x="6991350" y="4559300"/>
          <p14:tracePt t="110550" x="6997700" y="4559300"/>
          <p14:tracePt t="110567" x="7004050" y="4559300"/>
          <p14:tracePt t="110575" x="7016750" y="4559300"/>
          <p14:tracePt t="110583" x="7029450" y="4559300"/>
          <p14:tracePt t="110600" x="7048500" y="4559300"/>
          <p14:tracePt t="110617" x="7092950" y="4559300"/>
          <p14:tracePt t="110626" x="7112000" y="4559300"/>
          <p14:tracePt t="110635" x="7143750" y="4559300"/>
          <p14:tracePt t="110651" x="7207250" y="4559300"/>
          <p14:tracePt t="110670" x="7340600" y="4559300"/>
          <p14:tracePt t="110684" x="7454900" y="4565650"/>
          <p14:tracePt t="110701" x="7562850" y="4565650"/>
          <p14:tracePt t="110717" x="7639050" y="4565650"/>
          <p14:tracePt t="110734" x="7664450" y="4572000"/>
          <p14:tracePt t="110750" x="7696200" y="4572000"/>
          <p14:tracePt t="110767" x="7715250" y="4578350"/>
          <p14:tracePt t="110784" x="7740650" y="4578350"/>
          <p14:tracePt t="110800" x="7778750" y="4584700"/>
          <p14:tracePt t="110817" x="7835900" y="4584700"/>
          <p14:tracePt t="110834" x="7899400" y="4584700"/>
          <p14:tracePt t="110853" x="7950200" y="4584700"/>
          <p14:tracePt t="110868" x="7969250" y="4584700"/>
          <p14:tracePt t="110884" x="7975600" y="4584700"/>
          <p14:tracePt t="111368" x="7956550" y="4584700"/>
          <p14:tracePt t="111375" x="7893050" y="4584700"/>
          <p14:tracePt t="111385" x="7778750" y="4584700"/>
          <p14:tracePt t="111392" x="7664450" y="4584700"/>
          <p14:tracePt t="111409" x="7239000" y="4635500"/>
          <p14:tracePt t="111426" x="6718300" y="4711700"/>
          <p14:tracePt t="111442" x="6197600" y="4781550"/>
          <p14:tracePt t="111460" x="5708650" y="4800600"/>
          <p14:tracePt t="111476" x="5530850" y="4800600"/>
          <p14:tracePt t="111492" x="5422900" y="4800600"/>
          <p14:tracePt t="111510" x="5289550" y="4800600"/>
          <p14:tracePt t="111526" x="5143500" y="4768850"/>
          <p14:tracePt t="111543" x="4984750" y="4724400"/>
          <p14:tracePt t="111559" x="4838700" y="4679950"/>
          <p14:tracePt t="111576" x="4718050" y="4648200"/>
          <p14:tracePt t="111593" x="4616450" y="4616450"/>
          <p14:tracePt t="111609" x="4521200" y="4578350"/>
          <p14:tracePt t="111616" x="4495800" y="4559300"/>
          <p14:tracePt t="111626" x="4476750" y="4546600"/>
          <p14:tracePt t="111643" x="4464050" y="4533900"/>
          <p14:tracePt t="111659" x="4464050" y="4514850"/>
          <p14:tracePt t="111676" x="4464050" y="4495800"/>
          <p14:tracePt t="111693" x="4464050" y="4489450"/>
          <p14:tracePt t="111848" x="4457700" y="4483100"/>
          <p14:tracePt t="111857" x="4451350" y="4483100"/>
          <p14:tracePt t="111865" x="4438650" y="4483100"/>
          <p14:tracePt t="111876" x="4400550" y="4483100"/>
          <p14:tracePt t="111893" x="4349750" y="4483100"/>
          <p14:tracePt t="111909" x="4279900" y="4502150"/>
          <p14:tracePt t="111926" x="4178300" y="4527550"/>
          <p14:tracePt t="111943" x="4076700" y="4565650"/>
          <p14:tracePt t="111960" x="3981450" y="4597400"/>
          <p14:tracePt t="111976" x="3937000" y="4616450"/>
          <p14:tracePt t="112070" x="3924300" y="4616450"/>
          <p14:tracePt t="112086" x="3924300" y="4622800"/>
          <p14:tracePt t="112526" x="3924300" y="4629150"/>
          <p14:tracePt t="112542" x="3943350" y="4629150"/>
          <p14:tracePt t="112549" x="3987800" y="4635500"/>
          <p14:tracePt t="112558" x="4032250" y="4641850"/>
          <p14:tracePt t="112567" x="4089400" y="4667250"/>
          <p14:tracePt t="112584" x="4222750" y="4705350"/>
          <p14:tracePt t="112600" x="4419600" y="4794250"/>
          <p14:tracePt t="112617" x="4692650" y="4914900"/>
          <p14:tracePt t="112624" x="4832350" y="4978400"/>
          <p14:tracePt t="112634" x="5010150" y="5048250"/>
          <p14:tracePt t="112651" x="5441950" y="5232400"/>
          <p14:tracePt t="112668" x="5848350" y="5410200"/>
          <p14:tracePt t="112684" x="6280150" y="5549900"/>
          <p14:tracePt t="112700" x="6635750" y="5657850"/>
          <p14:tracePt t="112717" x="6819900" y="5721350"/>
          <p14:tracePt t="112734" x="6953250" y="5759450"/>
          <p14:tracePt t="112750" x="7035800" y="5784850"/>
          <p14:tracePt t="112767" x="7105650" y="5803900"/>
          <p14:tracePt t="112784" x="7137400" y="5803900"/>
          <p14:tracePt t="112800" x="7150100" y="5810250"/>
          <p14:tracePt t="112927" x="7162800" y="5810250"/>
          <p14:tracePt t="112942" x="7181850" y="5810250"/>
          <p14:tracePt t="112951" x="7194550" y="5822950"/>
          <p14:tracePt t="112967" x="7219950" y="5829300"/>
          <p14:tracePt t="112984" x="7264400" y="5835650"/>
          <p14:tracePt t="113001" x="7302500" y="5835650"/>
          <p14:tracePt t="113018" x="7327900" y="5835650"/>
          <p14:tracePt t="113034" x="7334250" y="5835650"/>
          <p14:tracePt t="113118" x="7346950" y="5835650"/>
          <p14:tracePt t="113287" x="7346950" y="5829300"/>
          <p14:tracePt t="113294" x="7346950" y="5822950"/>
          <p14:tracePt t="113304" x="7346950" y="5797550"/>
          <p14:tracePt t="113323" x="7346950" y="5772150"/>
          <p14:tracePt t="113340" x="7346950" y="5746750"/>
          <p14:tracePt t="113356" x="7346950" y="5715000"/>
          <p14:tracePt t="113374" x="7353300" y="5638800"/>
          <p14:tracePt t="113390" x="7359650" y="5588000"/>
          <p14:tracePt t="113407" x="7359650" y="5537200"/>
          <p14:tracePt t="113423" x="7359650" y="5511800"/>
          <p14:tracePt t="113440" x="7359650" y="5492750"/>
          <p14:tracePt t="113456" x="7353300" y="5473700"/>
          <p14:tracePt t="113490" x="7346950" y="5461000"/>
          <p14:tracePt t="113506" x="7340600" y="5454650"/>
          <p14:tracePt t="113540" x="7340600" y="5435600"/>
          <p14:tracePt t="113557" x="7264400" y="5391150"/>
          <p14:tracePt t="113574" x="7150100" y="5340350"/>
          <p14:tracePt t="113591" x="7023100" y="5283200"/>
          <p14:tracePt t="113607" x="6927850" y="5264150"/>
          <p14:tracePt t="113623" x="6851650" y="5232400"/>
          <p14:tracePt t="113640" x="6788150" y="5200650"/>
          <p14:tracePt t="113657" x="6781800" y="5194300"/>
          <p14:tracePt t="113673" x="6775450" y="5194300"/>
          <p14:tracePt t="114401" x="6788150" y="5194300"/>
          <p14:tracePt t="114409" x="6794500" y="5194300"/>
          <p14:tracePt t="114419" x="6807200" y="5194300"/>
          <p14:tracePt t="114425" x="6813550" y="5194300"/>
          <p14:tracePt t="114442" x="6819900" y="5194300"/>
          <p14:tracePt t="114459" x="6832600" y="5194300"/>
          <p14:tracePt t="114601" x="6838950" y="5194300"/>
          <p14:tracePt t="114616" x="6851650" y="5194300"/>
          <p14:tracePt t="114625" x="6858000" y="5194300"/>
          <p14:tracePt t="114633" x="6870700" y="5194300"/>
          <p14:tracePt t="114642" x="6877050" y="5194300"/>
          <p14:tracePt t="114659" x="6902450" y="5194300"/>
          <p14:tracePt t="114676" x="6940550" y="5194300"/>
          <p14:tracePt t="114693" x="7035800" y="5194300"/>
          <p14:tracePt t="114709" x="7143750" y="5194300"/>
          <p14:tracePt t="114726" x="7302500" y="5194300"/>
          <p14:tracePt t="114742" x="7473950" y="5194300"/>
          <p14:tracePt t="114759" x="7626350" y="5194300"/>
          <p14:tracePt t="114776" x="7797800" y="5194300"/>
          <p14:tracePt t="114793" x="7969250" y="5194300"/>
          <p14:tracePt t="114809" x="8115300" y="5194300"/>
          <p14:tracePt t="114826" x="8191500" y="5194300"/>
          <p14:tracePt t="114843" x="8223250" y="5194300"/>
          <p14:tracePt t="114859" x="8242300" y="5194300"/>
          <p14:tracePt t="115019" x="8248650" y="5194300"/>
          <p14:tracePt t="115676" x="8255000" y="5187950"/>
          <p14:tracePt t="115759" x="8255000" y="5181600"/>
          <p14:tracePt t="115897" x="8261350" y="5181600"/>
          <p14:tracePt t="117784" x="8248650" y="5181600"/>
          <p14:tracePt t="117793" x="8216900" y="5187950"/>
          <p14:tracePt t="117800" x="8159750" y="5194300"/>
          <p14:tracePt t="117809" x="8083550" y="5219700"/>
          <p14:tracePt t="117825" x="7867650" y="5264150"/>
          <p14:tracePt t="117841" x="7588250" y="5295900"/>
          <p14:tracePt t="117858" x="7207250" y="5314950"/>
          <p14:tracePt t="117875" x="6864350" y="5314950"/>
          <p14:tracePt t="117891" x="6470650" y="5314950"/>
          <p14:tracePt t="117908" x="6191250" y="5314950"/>
          <p14:tracePt t="117925" x="5969000" y="5314950"/>
          <p14:tracePt t="117942" x="5854700" y="5314950"/>
          <p14:tracePt t="117959" x="5791200" y="5314950"/>
          <p14:tracePt t="117975" x="5759450" y="5321300"/>
          <p14:tracePt t="117992" x="5702300" y="5321300"/>
          <p14:tracePt t="118008" x="5632450" y="5334000"/>
          <p14:tracePt t="118025" x="5575300" y="5346700"/>
          <p14:tracePt t="118042" x="5524500" y="5353050"/>
          <p14:tracePt t="118058" x="5461000" y="5353050"/>
          <p14:tracePt t="118075" x="5365750" y="5353050"/>
          <p14:tracePt t="118093" x="5270500" y="5353050"/>
          <p14:tracePt t="118109" x="5130800" y="5353050"/>
          <p14:tracePt t="118120" x="5048250" y="5353050"/>
          <p14:tracePt t="118125" x="4940300" y="5365750"/>
          <p14:tracePt t="118142" x="4730750" y="5391150"/>
          <p14:tracePt t="118158" x="4445000" y="5410200"/>
          <p14:tracePt t="118175" x="4305300" y="5422900"/>
          <p14:tracePt t="118192" x="4222750" y="5435600"/>
          <p14:tracePt t="118208" x="4159250" y="5448300"/>
          <p14:tracePt t="118225" x="4095750" y="5454650"/>
          <p14:tracePt t="118242" x="4019550" y="5473700"/>
          <p14:tracePt t="118259" x="3962400" y="5486400"/>
          <p14:tracePt t="118275" x="3937000" y="5499100"/>
          <p14:tracePt t="118292" x="3930650" y="5499100"/>
          <p14:tracePt t="118309" x="3924300" y="5499100"/>
          <p14:tracePt t="118325" x="3917950" y="5505450"/>
          <p14:tracePt t="118347" x="3905250" y="5505450"/>
          <p14:tracePt t="118359" x="3892550" y="5505450"/>
          <p14:tracePt t="118375" x="3790950" y="5505450"/>
          <p14:tracePt t="118392" x="3683000" y="5505450"/>
          <p14:tracePt t="118409" x="3568700" y="5505450"/>
          <p14:tracePt t="118425" x="3492500" y="5511800"/>
          <p14:tracePt t="118442" x="3454400" y="5518150"/>
          <p14:tracePt t="118987" x="3429000" y="5524500"/>
          <p14:tracePt t="118993" x="3409950" y="5524500"/>
          <p14:tracePt t="119002" x="3403600" y="5524500"/>
          <p14:tracePt t="119011" x="3378200" y="5524500"/>
          <p14:tracePt t="119028" x="3352800" y="5524500"/>
          <p14:tracePt t="119045" x="3327400" y="5524500"/>
          <p14:tracePt t="119061" x="3321050" y="5524500"/>
          <p14:tracePt t="119077" x="3308350" y="5524500"/>
          <p14:tracePt t="119305" x="3302000" y="5524500"/>
          <p14:tracePt t="119321" x="3295650" y="5524500"/>
          <p14:tracePt t="119403" x="3289300" y="5524500"/>
          <p14:tracePt t="119451" x="3289300" y="5511800"/>
          <p14:tracePt t="119522" x="3289300" y="5505450"/>
          <p14:tracePt t="119529" x="3289300" y="5499100"/>
          <p14:tracePt t="119536" x="3289300" y="5492750"/>
          <p14:tracePt t="119546" x="3289300" y="5486400"/>
          <p14:tracePt t="119562" x="3289300" y="5480050"/>
          <p14:tracePt t="119579" x="3295650" y="5480050"/>
          <p14:tracePt t="119595" x="3302000" y="5473700"/>
          <p14:tracePt t="119637" x="3314700" y="5473700"/>
          <p14:tracePt t="119657" x="3321050" y="5473700"/>
          <p14:tracePt t="119755" x="3327400" y="5473700"/>
          <p14:tracePt t="119778" x="3333750" y="5473700"/>
          <p14:tracePt t="119792" x="3340100" y="5473700"/>
          <p14:tracePt t="119802" x="3346450" y="5473700"/>
          <p14:tracePt t="119812" x="3359150" y="5473700"/>
          <p14:tracePt t="119829" x="3390900" y="5473700"/>
          <p14:tracePt t="119846" x="3416300" y="5473700"/>
          <p14:tracePt t="119863" x="3429000" y="5467350"/>
          <p14:tracePt t="119879" x="3441700" y="5461000"/>
          <p14:tracePt t="119988" x="3448050" y="5461000"/>
          <p14:tracePt t="119996" x="3454400" y="5461000"/>
          <p14:tracePt t="120012" x="3467100" y="5461000"/>
          <p14:tracePt t="120025" x="3473450" y="5461000"/>
          <p14:tracePt t="120035" x="3492500" y="5467350"/>
          <p14:tracePt t="120046" x="3517900" y="5473700"/>
          <p14:tracePt t="120063" x="3600450" y="5505450"/>
          <p14:tracePt t="120079" x="3695700" y="5530850"/>
          <p14:tracePt t="120096" x="3702050" y="5530850"/>
          <p14:tracePt t="120130" x="3708400" y="5537200"/>
          <p14:tracePt t="121268" x="3708400" y="5530850"/>
          <p14:tracePt t="121314" x="3721100" y="5530850"/>
          <p14:tracePt t="121321" x="3733800" y="5524500"/>
          <p14:tracePt t="121370" x="3740150" y="5518150"/>
          <p14:tracePt t="121380" x="3740150" y="5511800"/>
          <p14:tracePt t="121385" x="3752850" y="5505450"/>
          <p14:tracePt t="121402" x="3752850" y="5499100"/>
          <p14:tracePt t="121411" x="3752850" y="5486400"/>
          <p14:tracePt t="121426" x="3752850" y="5473700"/>
          <p14:tracePt t="121441" x="3752850" y="5448300"/>
          <p14:tracePt t="121458" x="3752850" y="5410200"/>
          <p14:tracePt t="121475" x="3752850" y="5365750"/>
          <p14:tracePt t="121491" x="3752850" y="5321300"/>
          <p14:tracePt t="121508" x="3759200" y="5270500"/>
          <p14:tracePt t="121525" x="3765550" y="5232400"/>
          <p14:tracePt t="121541" x="3771900" y="5194300"/>
          <p14:tracePt t="121558" x="3771900" y="5162550"/>
          <p14:tracePt t="121575" x="3771900" y="5137150"/>
          <p14:tracePt t="121592" x="3771900" y="5105400"/>
          <p14:tracePt t="121608" x="3771900" y="5086350"/>
          <p14:tracePt t="121641" x="3771900" y="5067300"/>
          <p14:tracePt t="121658" x="3771900" y="5060950"/>
          <p14:tracePt t="121675" x="3771900" y="5054600"/>
          <p14:tracePt t="121692" x="3771900" y="5048250"/>
          <p14:tracePt t="121708" x="3771900" y="5035550"/>
          <p14:tracePt t="121725" x="3771900" y="5016500"/>
          <p14:tracePt t="121742" x="3771900" y="4991100"/>
          <p14:tracePt t="121758" x="3765550" y="4953000"/>
          <p14:tracePt t="121775" x="3746500" y="4908550"/>
          <p14:tracePt t="121792" x="3727450" y="4883150"/>
          <p14:tracePt t="121808" x="3721100" y="4864100"/>
          <p14:tracePt t="121825" x="3714750" y="4857750"/>
          <p14:tracePt t="122205" x="3721100" y="4857750"/>
          <p14:tracePt t="122211" x="3759200" y="4870450"/>
          <p14:tracePt t="122220" x="3797300" y="4889500"/>
          <p14:tracePt t="122230" x="3803650" y="4895850"/>
          <p14:tracePt t="122247" x="3867150" y="4927600"/>
          <p14:tracePt t="122264" x="3905250" y="4946650"/>
          <p14:tracePt t="122280" x="3937000" y="4959350"/>
          <p14:tracePt t="122547" x="3943350" y="4959350"/>
          <p14:tracePt t="122570" x="3943350" y="4965700"/>
          <p14:tracePt t="122578" x="3943350" y="4978400"/>
          <p14:tracePt t="122587" x="3943350" y="4984750"/>
          <p14:tracePt t="122604" x="3930650" y="5035550"/>
          <p14:tracePt t="122621" x="3917950" y="5092700"/>
          <p14:tracePt t="122627" x="3911600" y="5137150"/>
          <p14:tracePt t="122638" x="3898900" y="5175250"/>
          <p14:tracePt t="122655" x="3886200" y="5226050"/>
          <p14:tracePt t="122673" x="3886200" y="5251450"/>
          <p14:tracePt t="122687" x="3886200" y="5264150"/>
          <p14:tracePt t="122704" x="3886200" y="5276850"/>
          <p14:tracePt t="122778" x="3898900" y="5276850"/>
          <p14:tracePt t="122831" x="3905250" y="5276850"/>
          <p14:tracePt t="122847" x="3911600" y="5276850"/>
          <p14:tracePt t="122853" x="3917950" y="5276850"/>
          <p14:tracePt t="122862" x="3924300" y="5276850"/>
          <p14:tracePt t="122871" x="3937000" y="5276850"/>
          <p14:tracePt t="122887" x="3994150" y="5264150"/>
          <p14:tracePt t="122905" x="4159250" y="5194300"/>
          <p14:tracePt t="122921" x="4286250" y="5143500"/>
          <p14:tracePt t="122938" x="4375150" y="5105400"/>
          <p14:tracePt t="122954" x="4451350" y="5073650"/>
          <p14:tracePt t="122971" x="4483100" y="5067300"/>
          <p14:tracePt t="122988" x="4495800" y="5067300"/>
          <p14:tracePt t="124174" x="4489450" y="5067300"/>
          <p14:tracePt t="124181" x="4476750" y="5080000"/>
          <p14:tracePt t="124192" x="4470400" y="5099050"/>
          <p14:tracePt t="124199" x="4457700" y="5105400"/>
          <p14:tracePt t="124216" x="4438650" y="5137150"/>
          <p14:tracePt t="124233" x="4400550" y="5168900"/>
          <p14:tracePt t="124249" x="4349750" y="5187950"/>
          <p14:tracePt t="124266" x="4337050" y="5194300"/>
          <p14:tracePt t="124284" x="4318000" y="5200650"/>
          <p14:tracePt t="124395" x="4324350" y="5200650"/>
          <p14:tracePt t="124406" x="4330700" y="5200650"/>
          <p14:tracePt t="124410" x="4343400" y="5200650"/>
          <p14:tracePt t="124425" x="4368800" y="5200650"/>
          <p14:tracePt t="124449" x="4432300" y="5200650"/>
          <p14:tracePt t="124466" x="4502150" y="5207000"/>
          <p14:tracePt t="124483" x="4610100" y="5207000"/>
          <p14:tracePt t="124499" x="4718050" y="5207000"/>
          <p14:tracePt t="124516" x="4800600" y="5207000"/>
          <p14:tracePt t="124533" x="4870450" y="5207000"/>
          <p14:tracePt t="124550" x="4889500" y="5207000"/>
          <p14:tracePt t="124588" x="4883150" y="5207000"/>
          <p14:tracePt t="124600" x="4851400" y="5207000"/>
          <p14:tracePt t="124616" x="4787900" y="5207000"/>
          <p14:tracePt t="124621" x="4756150" y="5207000"/>
          <p14:tracePt t="124634" x="4730750" y="5207000"/>
          <p14:tracePt t="124717" x="4737100" y="5207000"/>
          <p14:tracePt t="124724" x="4756150" y="5207000"/>
          <p14:tracePt t="124733" x="4768850" y="5207000"/>
          <p14:tracePt t="124750" x="4806950" y="5207000"/>
          <p14:tracePt t="124768" x="4845050" y="5207000"/>
          <p14:tracePt t="124783" x="4889500" y="5207000"/>
          <p14:tracePt t="124800" x="4940300" y="5207000"/>
          <p14:tracePt t="124817" x="4972050" y="5207000"/>
          <p14:tracePt t="124835" x="5010150" y="5207000"/>
          <p14:tracePt t="124850" x="5022850" y="5207000"/>
          <p14:tracePt t="124883" x="5041900" y="5207000"/>
          <p14:tracePt t="124917" x="5048250" y="5207000"/>
          <p14:tracePt t="124934" x="5054600" y="5207000"/>
          <p14:tracePt t="125206" x="5054600" y="5200650"/>
          <p14:tracePt t="125318" x="5060950" y="5200650"/>
          <p14:tracePt t="125355" x="5060950" y="5207000"/>
          <p14:tracePt t="125373" x="5048250" y="5207000"/>
          <p14:tracePt t="125380" x="5041900" y="5213350"/>
          <p14:tracePt t="125389" x="5041900" y="5219700"/>
          <p14:tracePt t="125406" x="5029200" y="5219700"/>
          <p14:tracePt t="125423" x="5022850" y="5219700"/>
          <p14:tracePt t="125445" x="5016500" y="5219700"/>
          <p14:tracePt t="125621" x="5010150" y="5219700"/>
          <p14:tracePt t="125815" x="5010150" y="5226050"/>
          <p14:tracePt t="125823" x="5016500" y="5232400"/>
          <p14:tracePt t="125836" x="5067300" y="5245100"/>
          <p14:tracePt t="125846" x="5080000" y="5245100"/>
          <p14:tracePt t="125856" x="5105400" y="5251450"/>
          <p14:tracePt t="125876" x="5168900" y="5257800"/>
          <p14:tracePt t="125890" x="5194300" y="5257800"/>
          <p14:tracePt t="125907" x="5213350" y="5257800"/>
          <p14:tracePt t="125923" x="5226050" y="5257800"/>
          <p14:tracePt t="125940" x="5251450" y="5257800"/>
          <p14:tracePt t="125957" x="5295900" y="5257800"/>
          <p14:tracePt t="125973" x="5334000" y="5257800"/>
          <p14:tracePt t="125990" x="5365750" y="5257800"/>
          <p14:tracePt t="126007" x="5416550" y="5257800"/>
          <p14:tracePt t="126023" x="5461000" y="5257800"/>
          <p14:tracePt t="126040" x="5537200" y="5257800"/>
          <p14:tracePt t="126057" x="5600700" y="5257800"/>
          <p14:tracePt t="126074" x="5651500" y="5257800"/>
          <p14:tracePt t="126090" x="5708650" y="5257800"/>
          <p14:tracePt t="126107" x="5740400" y="5257800"/>
          <p14:tracePt t="126124" x="5765800" y="5238750"/>
          <p14:tracePt t="126131" x="5784850" y="5226050"/>
          <p14:tracePt t="126140" x="5791200" y="5213350"/>
          <p14:tracePt t="126157" x="5810250" y="5187950"/>
          <p14:tracePt t="126174" x="5822950" y="5149850"/>
          <p14:tracePt t="126190" x="5842000" y="5092700"/>
          <p14:tracePt t="126207" x="5842000" y="5035550"/>
          <p14:tracePt t="126225" x="5842000" y="4997450"/>
          <p14:tracePt t="126240" x="5842000" y="4946650"/>
          <p14:tracePt t="126257" x="5842000" y="4889500"/>
          <p14:tracePt t="126274" x="5842000" y="4851400"/>
          <p14:tracePt t="126290" x="5842000" y="4787900"/>
          <p14:tracePt t="126307" x="5810250" y="4749800"/>
          <p14:tracePt t="126324" x="5791200" y="4730750"/>
          <p14:tracePt t="126340" x="5784850" y="4724400"/>
          <p14:tracePt t="126357" x="5740400" y="4705350"/>
          <p14:tracePt t="126374" x="5626100" y="4673600"/>
          <p14:tracePt t="126390" x="5511800" y="4667250"/>
          <p14:tracePt t="126407" x="5391150" y="4660900"/>
          <p14:tracePt t="126424" x="5251450" y="4635500"/>
          <p14:tracePt t="126440" x="5149850" y="4622800"/>
          <p14:tracePt t="126457" x="5073650" y="4616450"/>
          <p14:tracePt t="126474" x="5029200" y="4610100"/>
          <p14:tracePt t="126490" x="4984750" y="4610100"/>
          <p14:tracePt t="126507" x="4978400" y="4610100"/>
          <p14:tracePt t="126524" x="4953000" y="4610100"/>
          <p14:tracePt t="126540" x="4921250" y="4635500"/>
          <p14:tracePt t="126557" x="4883150" y="4673600"/>
          <p14:tracePt t="126574" x="4857750" y="4705350"/>
          <p14:tracePt t="126590" x="4826000" y="4756150"/>
          <p14:tracePt t="126607" x="4806950" y="4806950"/>
          <p14:tracePt t="126624" x="4800600" y="4876800"/>
          <p14:tracePt t="126632" x="4800600" y="4908550"/>
          <p14:tracePt t="126641" x="4800600" y="4940300"/>
          <p14:tracePt t="126657" x="4800600" y="5022850"/>
          <p14:tracePt t="126675" x="4813300" y="5086350"/>
          <p14:tracePt t="126691" x="4857750" y="5194300"/>
          <p14:tracePt t="126707" x="4883150" y="5257800"/>
          <p14:tracePt t="126725" x="4902200" y="5283200"/>
          <p14:tracePt t="126740" x="4914900" y="5295900"/>
          <p14:tracePt t="126757" x="4921250" y="5302250"/>
          <p14:tracePt t="126774" x="4940300" y="5302250"/>
          <p14:tracePt t="126791" x="4972050" y="5302250"/>
          <p14:tracePt t="126807" x="4978400" y="5302250"/>
          <p14:tracePt t="126824" x="4997450" y="5302250"/>
          <p14:tracePt t="126841" x="5016500" y="5289550"/>
          <p14:tracePt t="126857" x="5035550" y="5276850"/>
          <p14:tracePt t="126877" x="5067300" y="5238750"/>
          <p14:tracePt t="126891" x="5105400" y="5219700"/>
          <p14:tracePt t="126908" x="5156200" y="5181600"/>
          <p14:tracePt t="126924" x="5232400" y="5156200"/>
          <p14:tracePt t="126942" x="5283200" y="5137150"/>
          <p14:tracePt t="126958" x="5289550" y="5130800"/>
          <p14:tracePt t="127446" x="5295900" y="5124450"/>
          <p14:tracePt t="127696" x="5302250" y="5124450"/>
          <p14:tracePt t="127706" x="5308600" y="5124450"/>
          <p14:tracePt t="127717" x="5340350" y="5124450"/>
          <p14:tracePt t="127727" x="5372100" y="5124450"/>
          <p14:tracePt t="127737" x="5416550" y="5149850"/>
          <p14:tracePt t="127753" x="5581650" y="5219700"/>
          <p14:tracePt t="127771" x="5949950" y="5378450"/>
          <p14:tracePt t="127787" x="6242050" y="5486400"/>
          <p14:tracePt t="127804" x="6496050" y="5588000"/>
          <p14:tracePt t="127820" x="6813550" y="5715000"/>
          <p14:tracePt t="127837" x="7054850" y="5822950"/>
          <p14:tracePt t="127854" x="7226300" y="5899150"/>
          <p14:tracePt t="127870" x="7353300" y="5969000"/>
          <p14:tracePt t="127887" x="7416800" y="6000750"/>
          <p14:tracePt t="127904" x="7442200" y="6019800"/>
          <p14:tracePt t="128005" x="7442200" y="6026150"/>
          <p14:tracePt t="128061" x="7448550" y="6032500"/>
          <p14:tracePt t="128078" x="7454900" y="6038850"/>
          <p14:tracePt t="128097" x="7461250" y="6045200"/>
          <p14:tracePt t="128661" x="7435850" y="6045200"/>
          <p14:tracePt t="128670" x="7397750" y="6045200"/>
          <p14:tracePt t="128677" x="7321550" y="6045200"/>
          <p14:tracePt t="128686" x="7264400" y="6045200"/>
          <p14:tracePt t="128702" x="7118350" y="6045200"/>
          <p14:tracePt t="128718" x="7004050" y="6045200"/>
          <p14:tracePt t="128736" x="6883400" y="6045200"/>
          <p14:tracePt t="128752" x="6826250" y="6045200"/>
          <p14:tracePt t="128768" x="6819900" y="6045200"/>
          <p14:tracePt t="129272" x="6826250" y="6051550"/>
          <p14:tracePt t="129280" x="6838950" y="6051550"/>
          <p14:tracePt t="129288" x="6845300" y="6051550"/>
          <p14:tracePt t="129305" x="6883400" y="6057900"/>
          <p14:tracePt t="129322" x="6940550" y="6064250"/>
          <p14:tracePt t="129338" x="6972300" y="6070600"/>
          <p14:tracePt t="129358" x="6985000" y="6070600"/>
          <p14:tracePt t="129372" x="6991350" y="6070600"/>
          <p14:tracePt t="129388" x="6997700" y="6070600"/>
          <p14:tracePt t="129590" x="7004050" y="6070600"/>
          <p14:tracePt t="129903" x="7010400" y="6070600"/>
          <p14:tracePt t="129911" x="7016750" y="6070600"/>
          <p14:tracePt t="129919" x="7023100" y="6070600"/>
          <p14:tracePt t="129934" x="7029450" y="6070600"/>
          <p14:tracePt t="129943" x="7035800" y="6070600"/>
          <p14:tracePt t="130262" x="7042150" y="6070600"/>
          <p14:tracePt t="130278" x="7061200" y="6070600"/>
          <p14:tracePt t="130287" x="7080250" y="6070600"/>
          <p14:tracePt t="130293" x="7099300" y="6070600"/>
          <p14:tracePt t="130304" x="7124700" y="6070600"/>
          <p14:tracePt t="130316" x="7156450" y="6070600"/>
          <p14:tracePt t="130334" x="7181850" y="6070600"/>
          <p14:tracePt t="130349" x="7194550" y="6070600"/>
          <p14:tracePt t="130366" x="7200900" y="6070600"/>
          <p14:tracePt t="130938" x="7207250" y="6070600"/>
          <p14:tracePt t="130953" x="7219950" y="6070600"/>
          <p14:tracePt t="130969" x="7232650" y="6070600"/>
          <p14:tracePt t="130978" x="7251700" y="6070600"/>
          <p14:tracePt t="130986" x="7283450" y="6070600"/>
          <p14:tracePt t="131002" x="7378700" y="6070600"/>
          <p14:tracePt t="131022" x="7518400" y="6070600"/>
          <p14:tracePt t="131039" x="7658100" y="6089650"/>
          <p14:tracePt t="131054" x="7912100" y="6115050"/>
          <p14:tracePt t="131069" x="8032750" y="6115050"/>
          <p14:tracePt t="131086" x="8096250" y="6115050"/>
          <p14:tracePt t="131102" x="8115300" y="6115050"/>
          <p14:tracePt t="131119" x="8121650" y="6115050"/>
          <p14:tracePt t="131135" x="8134350" y="6115050"/>
          <p14:tracePt t="131160" x="8140700" y="6115050"/>
          <p14:tracePt t="131176" x="8153400" y="6108700"/>
          <p14:tracePt t="131186" x="8153400" y="6102350"/>
          <p14:tracePt t="131202" x="8172450" y="6096000"/>
          <p14:tracePt t="131219" x="8185150" y="6096000"/>
          <p14:tracePt t="131236" x="8210550" y="6096000"/>
          <p14:tracePt t="131252" x="8305800" y="6096000"/>
          <p14:tracePt t="131270" x="8464550" y="6096000"/>
          <p14:tracePt t="131286" x="8648700" y="6096000"/>
          <p14:tracePt t="131302" x="8839200" y="6096000"/>
          <p14:tracePt t="131319" x="8953500" y="6096000"/>
          <p14:tracePt t="131336" x="8972550" y="6096000"/>
          <p14:tracePt t="133200" x="8966200" y="6096000"/>
          <p14:tracePt t="133313" x="8959850" y="6096000"/>
          <p14:tracePt t="133337" x="8953500" y="6096000"/>
          <p14:tracePt t="133347" x="8947150" y="6096000"/>
          <p14:tracePt t="133365" x="8934450" y="6096000"/>
          <p14:tracePt t="133384" x="8928100" y="6096000"/>
          <p14:tracePt t="134200" x="8921750" y="6096000"/>
          <p14:tracePt t="134208" x="8902700" y="6096000"/>
          <p14:tracePt t="134215" x="8890000" y="6096000"/>
          <p14:tracePt t="134224" x="8877300" y="6096000"/>
          <p14:tracePt t="134241" x="8832850" y="6096000"/>
          <p14:tracePt t="134257" x="8782050" y="6096000"/>
          <p14:tracePt t="134274" x="8718550" y="6096000"/>
          <p14:tracePt t="134290" x="8585200" y="6096000"/>
          <p14:tracePt t="134307" x="8388350" y="6096000"/>
          <p14:tracePt t="134324" x="8216900" y="6096000"/>
          <p14:tracePt t="134340" x="8089900" y="6096000"/>
          <p14:tracePt t="134357" x="8007350" y="6096000"/>
          <p14:tracePt t="134374" x="7981950" y="6096000"/>
          <p14:tracePt t="134432" x="7975600" y="6096000"/>
          <p14:tracePt t="134447" x="7969250" y="6096000"/>
          <p14:tracePt t="134456" x="7962900" y="6096000"/>
          <p14:tracePt t="134464" x="7950200" y="6096000"/>
          <p14:tracePt t="134474" x="7931150" y="6096000"/>
          <p14:tracePt t="134490" x="7829550" y="6096000"/>
          <p14:tracePt t="134507" x="7632700" y="6096000"/>
          <p14:tracePt t="134524" x="7372350" y="6096000"/>
          <p14:tracePt t="134540" x="7073900" y="6076950"/>
          <p14:tracePt t="134557" x="6902450" y="6032500"/>
          <p14:tracePt t="134576" x="6832600" y="6013450"/>
          <p14:tracePt t="134591" x="6813550" y="6007100"/>
          <p14:tracePt t="134632" x="6813550" y="6000750"/>
          <p14:tracePt t="134696" x="6813550" y="5994400"/>
          <p14:tracePt t="134716" x="6813550" y="5981700"/>
          <p14:tracePt t="134731" x="6807200" y="5975350"/>
          <p14:tracePt t="134751" x="6807200" y="5969000"/>
          <p14:tracePt t="134767" x="6807200" y="5956300"/>
          <p14:tracePt t="134808" x="6807200" y="5949950"/>
          <p14:tracePt t="134819" x="6813550" y="5949950"/>
          <p14:tracePt t="134825" x="6838950" y="5943600"/>
          <p14:tracePt t="134841" x="6902450" y="5943600"/>
          <p14:tracePt t="134857" x="6953250" y="5937250"/>
          <p14:tracePt t="134874" x="6985000" y="5924550"/>
          <p14:tracePt t="134891" x="7004050" y="5924550"/>
          <p14:tracePt t="134907" x="7010400" y="5924550"/>
          <p14:tracePt t="135021" x="7023100" y="5924550"/>
          <p14:tracePt t="135034" x="7042150" y="5924550"/>
          <p14:tracePt t="135043" x="7067550" y="5924550"/>
          <p14:tracePt t="135057" x="7137400" y="5937250"/>
          <p14:tracePt t="135074" x="7188200" y="5937250"/>
          <p14:tracePt t="135091" x="7219950" y="5937250"/>
          <p14:tracePt t="135108" x="7226300" y="5937250"/>
          <p14:tracePt t="135685" x="7207250" y="5937250"/>
          <p14:tracePt t="135693" x="7200900" y="5937250"/>
          <p14:tracePt t="135700" x="7200900" y="5943600"/>
          <p14:tracePt t="135710" x="7194550" y="5949950"/>
          <p14:tracePt t="136764" x="7188200" y="5956300"/>
          <p14:tracePt t="136795" x="7181850" y="5956300"/>
          <p14:tracePt t="136805" x="7175500" y="5956300"/>
          <p14:tracePt t="136835" x="7169150" y="5956300"/>
          <p14:tracePt t="137435" x="7150100" y="5962650"/>
          <p14:tracePt t="137441" x="7118350" y="5962650"/>
          <p14:tracePt t="137449" x="7073900" y="5962650"/>
          <p14:tracePt t="137459" x="7010400" y="5962650"/>
          <p14:tracePt t="137476" x="6883400" y="5962650"/>
          <p14:tracePt t="137492" x="6711950" y="5962650"/>
          <p14:tracePt t="137509" x="6578600" y="5962650"/>
          <p14:tracePt t="137526" x="6394450" y="5962650"/>
          <p14:tracePt t="137542" x="6184900" y="5924550"/>
          <p14:tracePt t="137559" x="5981700" y="5892800"/>
          <p14:tracePt t="137575" x="5810250" y="5873750"/>
          <p14:tracePt t="137592" x="5607050" y="5854700"/>
          <p14:tracePt t="137609" x="5461000" y="5854700"/>
          <p14:tracePt t="137626" x="5257800" y="5854700"/>
          <p14:tracePt t="137643" x="5003800" y="5854700"/>
          <p14:tracePt t="137659" x="4794250" y="5854700"/>
          <p14:tracePt t="137677" x="4641850" y="5854700"/>
          <p14:tracePt t="137693" x="4533900" y="5854700"/>
          <p14:tracePt t="137709" x="4457700" y="5854700"/>
          <p14:tracePt t="137726" x="4394200" y="5854700"/>
          <p14:tracePt t="137742" x="4311650" y="5854700"/>
          <p14:tracePt t="137759" x="4229100" y="5861050"/>
          <p14:tracePt t="137775" x="4178300" y="5880100"/>
          <p14:tracePt t="137793" x="4133850" y="5886450"/>
          <p14:tracePt t="137809" x="4108450" y="5892800"/>
          <p14:tracePt t="137826" x="4095750" y="5899150"/>
          <p14:tracePt t="137842" x="4076700" y="5911850"/>
          <p14:tracePt t="137859" x="4070350" y="5911850"/>
          <p14:tracePt t="137876" x="4057650" y="5918200"/>
          <p14:tracePt t="137892" x="4038600" y="5924550"/>
          <p14:tracePt t="137909" x="3994150" y="5943600"/>
          <p14:tracePt t="137926" x="3949700" y="5949950"/>
          <p14:tracePt t="137943" x="3911600" y="5956300"/>
          <p14:tracePt t="137961" x="3841750" y="5981700"/>
          <p14:tracePt t="137976" x="3822700" y="5988050"/>
          <p14:tracePt t="137994" x="3803650" y="6000750"/>
          <p14:tracePt t="138010" x="3797300" y="6007100"/>
          <p14:tracePt t="138057" x="3797300" y="6019800"/>
          <p14:tracePt t="138066" x="3790950" y="6019800"/>
          <p14:tracePt t="138083" x="3784600" y="6032500"/>
          <p14:tracePt t="138093" x="3784600" y="6045200"/>
          <p14:tracePt t="138109" x="3771900" y="6051550"/>
          <p14:tracePt t="138126" x="3765550" y="6076950"/>
          <p14:tracePt t="138148" x="3759200" y="6076950"/>
          <p14:tracePt t="138164" x="3752850" y="6089650"/>
          <p14:tracePt t="138179" x="3752850" y="6096000"/>
          <p14:tracePt t="138201" x="3746500" y="6102350"/>
          <p14:tracePt t="138217" x="3740150" y="6108700"/>
          <p14:tracePt t="138247" x="3733800" y="6115050"/>
          <p14:tracePt t="138269" x="3733800" y="6121400"/>
          <p14:tracePt t="138395" x="3727450" y="6127750"/>
          <p14:tracePt t="138430" x="3721100" y="6127750"/>
          <p14:tracePt t="138450" x="3721100" y="6134100"/>
          <p14:tracePt t="138467" x="3708400" y="6134100"/>
          <p14:tracePt t="138474" x="3702050" y="6140450"/>
          <p14:tracePt t="138484" x="3702050" y="6146800"/>
          <p14:tracePt t="138506" x="3695700" y="6146800"/>
          <p14:tracePt t="138523" x="3683000" y="6146800"/>
          <p14:tracePt t="138531" x="3683000" y="6153150"/>
          <p14:tracePt t="138780" x="3670300" y="6159500"/>
          <p14:tracePt t="138982" x="3670300" y="6146800"/>
          <p14:tracePt t="138988" x="3676650" y="6134100"/>
          <p14:tracePt t="138998" x="3689350" y="6108700"/>
          <p14:tracePt t="139007" x="3695700" y="6083300"/>
          <p14:tracePt t="139024" x="3721100" y="6045200"/>
          <p14:tracePt t="139040" x="3740150" y="6007100"/>
          <p14:tracePt t="139057" x="3740150" y="6000750"/>
          <p14:tracePt t="139098" x="3740150" y="5994400"/>
          <p14:tracePt t="139114" x="3740150" y="5988050"/>
          <p14:tracePt t="139122" x="3740150" y="5981700"/>
          <p14:tracePt t="139198" x="3740150" y="5975350"/>
          <p14:tracePt t="139216" x="3740150" y="5969000"/>
          <p14:tracePt t="139524" x="3733800" y="5975350"/>
          <p14:tracePt t="139531" x="3721100" y="5988050"/>
          <p14:tracePt t="139539" x="3708400" y="6000750"/>
          <p14:tracePt t="139548" x="3683000" y="6038850"/>
          <p14:tracePt t="139565" x="3644900" y="6076950"/>
          <p14:tracePt t="139581" x="3600450" y="6140450"/>
          <p14:tracePt t="139598" x="3587750" y="6165850"/>
          <p14:tracePt t="139615" x="3575050" y="6184900"/>
          <p14:tracePt t="140693" x="3575050" y="6191250"/>
          <p14:tracePt t="140701" x="3587750" y="6191250"/>
          <p14:tracePt t="140718" x="3600450" y="6197600"/>
          <p14:tracePt t="140731" x="3613150" y="6197600"/>
          <p14:tracePt t="140740" x="3619500" y="6203950"/>
          <p14:tracePt t="140751" x="3625850" y="6203950"/>
          <p14:tracePt t="140877" x="3632200" y="6203950"/>
          <p14:tracePt t="140901" x="3638550" y="6203950"/>
          <p14:tracePt t="140910" x="3644900" y="6203950"/>
          <p14:tracePt t="140927" x="3651250" y="6203950"/>
          <p14:tracePt t="140934" x="3657600" y="6203950"/>
          <p14:tracePt t="141070" x="3651250" y="6203950"/>
          <p14:tracePt t="141078" x="3632200" y="6210300"/>
          <p14:tracePt t="141086" x="3619500" y="6216650"/>
          <p14:tracePt t="141101" x="3568700" y="6229350"/>
          <p14:tracePt t="141119" x="3505200" y="6254750"/>
          <p14:tracePt t="141126" x="3492500" y="6254750"/>
          <p14:tracePt t="141135" x="3479800" y="6254750"/>
          <p14:tracePt t="141152" x="3460750" y="6261100"/>
          <p14:tracePt t="141734" x="3460750" y="6267450"/>
          <p14:tracePt t="141766" x="3460750" y="6273800"/>
          <p14:tracePt t="142083" x="3460750" y="6280150"/>
          <p14:tracePt t="142094" x="3467100" y="6280150"/>
          <p14:tracePt t="142099" x="3479800" y="6280150"/>
          <p14:tracePt t="142109" x="3492500" y="6280150"/>
          <p14:tracePt t="142123" x="3517900" y="6280150"/>
          <p14:tracePt t="142131" x="3530600" y="6280150"/>
          <p14:tracePt t="142140" x="3556000" y="6280150"/>
          <p14:tracePt t="142156" x="3581400" y="6273800"/>
          <p14:tracePt t="142173" x="3619500" y="6267450"/>
          <p14:tracePt t="142190" x="3657600" y="6267450"/>
          <p14:tracePt t="142207" x="3676650" y="6267450"/>
          <p14:tracePt t="142223" x="3689350" y="6267450"/>
          <p14:tracePt t="142240" x="3695700" y="6261100"/>
          <p14:tracePt t="142462" x="3695700" y="6254750"/>
          <p14:tracePt t="142471" x="3702050" y="6248400"/>
          <p14:tracePt t="142482" x="3714750" y="6242050"/>
          <p14:tracePt t="142487" x="3714750" y="6235700"/>
          <p14:tracePt t="142503" x="3727450" y="6223000"/>
          <p14:tracePt t="142520" x="3746500" y="6216650"/>
          <p14:tracePt t="142537" x="3765550" y="6210300"/>
          <p14:tracePt t="142554" x="3790950" y="6197600"/>
          <p14:tracePt t="142570" x="3803650" y="6191250"/>
          <p14:tracePt t="142588" x="3822700" y="6191250"/>
          <p14:tracePt t="142604" x="3829050" y="6191250"/>
          <p14:tracePt t="142620" x="3835400" y="6191250"/>
          <p14:tracePt t="142637" x="3848100" y="6184900"/>
          <p14:tracePt t="142654" x="3867150" y="6172200"/>
          <p14:tracePt t="142671" x="3879850" y="6165850"/>
          <p14:tracePt t="142687" x="3892550" y="6159500"/>
          <p14:tracePt t="142704" x="3905250" y="6159500"/>
          <p14:tracePt t="142892" x="3911600" y="6159500"/>
          <p14:tracePt t="142910" x="3981450" y="6070600"/>
          <p14:tracePt t="142915" x="4064000" y="5880100"/>
          <p14:tracePt t="142926" x="4108450" y="5702300"/>
          <p14:tracePt t="142943" x="4152900" y="5397500"/>
          <p14:tracePt t="142960" x="4165600" y="5111750"/>
          <p14:tracePt t="142976" x="4165600" y="4851400"/>
          <p14:tracePt t="142993" x="4165600" y="4521200"/>
          <p14:tracePt t="143010" x="4121150" y="4095750"/>
          <p14:tracePt t="143027" x="3892550" y="3454400"/>
          <p14:tracePt t="143043" x="3765550" y="3187700"/>
          <p14:tracePt t="143059" x="3657600" y="3022600"/>
          <p14:tracePt t="143076" x="3594100" y="2895600"/>
          <p14:tracePt t="143093" x="3524250" y="2781300"/>
          <p14:tracePt t="143109" x="3460750" y="2667000"/>
          <p14:tracePt t="143126" x="3403600" y="2571750"/>
          <p14:tracePt t="143132" x="3397250" y="2527300"/>
          <p14:tracePt t="143143" x="3365500" y="2470150"/>
          <p14:tracePt t="143160" x="3359150" y="2393950"/>
          <p14:tracePt t="143176" x="3340100" y="2311400"/>
          <p14:tracePt t="143193" x="3321050" y="2216150"/>
          <p14:tracePt t="143210" x="3295650" y="2127250"/>
          <p14:tracePt t="143226" x="3289300" y="2057400"/>
          <p14:tracePt t="143244" x="3289300" y="2012950"/>
          <p14:tracePt t="143260" x="3289300" y="1981200"/>
          <p14:tracePt t="143276" x="3289300" y="1949450"/>
          <p14:tracePt t="143293" x="3251200" y="1879600"/>
          <p14:tracePt t="143310" x="3162300" y="1758950"/>
          <p14:tracePt t="143326" x="3073400" y="1625600"/>
          <p14:tracePt t="143343" x="2984500" y="1498600"/>
          <p14:tracePt t="143360" x="2927350" y="1384300"/>
          <p14:tracePt t="143376" x="2870200" y="1257300"/>
          <p14:tracePt t="143393" x="2794000" y="1123950"/>
          <p14:tracePt t="143410" x="2711450" y="1009650"/>
          <p14:tracePt t="143426" x="2597150" y="831850"/>
          <p14:tracePt t="143443" x="2508250" y="742950"/>
          <p14:tracePt t="143460" x="2451100" y="704850"/>
          <p14:tracePt t="143476" x="2374900" y="641350"/>
          <p14:tracePt t="143493" x="2330450" y="609600"/>
          <p14:tracePt t="143510" x="2298700" y="603250"/>
          <p14:tracePt t="143527" x="2292350" y="590550"/>
          <p14:tracePt t="143678" x="2286000" y="590550"/>
          <p14:tracePt t="143718" x="2279650" y="590550"/>
          <p14:tracePt t="143766" x="2279650" y="603250"/>
          <p14:tracePt t="143784" x="2279650" y="609600"/>
          <p14:tracePt t="143799" x="2279650" y="615950"/>
          <p14:tracePt t="143805" x="2279650" y="628650"/>
          <p14:tracePt t="143820" x="2279650" y="635000"/>
          <p14:tracePt t="143829" x="2279650" y="641350"/>
          <p14:tracePt t="143844" x="2286000" y="654050"/>
          <p14:tracePt t="143860" x="2292350" y="666750"/>
          <p14:tracePt t="143877" x="2298700" y="673100"/>
          <p14:tracePt t="143893" x="2305050" y="692150"/>
          <p14:tracePt t="143910" x="2317750" y="711200"/>
          <p14:tracePt t="143927" x="2330450" y="723900"/>
          <p14:tracePt t="143943" x="2330450" y="736600"/>
          <p14:tracePt t="143960" x="2336800" y="742950"/>
          <p14:tracePt t="143977" x="2349500" y="755650"/>
          <p14:tracePt t="143993" x="2349500" y="762000"/>
          <p14:tracePt t="144093" x="2349500" y="781050"/>
          <p14:tracePt t="144108" x="2355850" y="800100"/>
          <p14:tracePt t="144119" x="2355850" y="806450"/>
          <p14:tracePt t="144127" x="2362200" y="812800"/>
          <p14:tracePt t="144144" x="2368550" y="831850"/>
          <p14:tracePt t="144161" x="2381250" y="857250"/>
          <p14:tracePt t="144194" x="2387600" y="857250"/>
          <p14:tracePt t="144606" x="2393950" y="863600"/>
          <p14:tracePt t="144625" x="2406650" y="863600"/>
          <p14:tracePt t="144628" x="2413000" y="863600"/>
          <p14:tracePt t="144636" x="2425700" y="863600"/>
          <p14:tracePt t="144646" x="2451100" y="863600"/>
          <p14:tracePt t="144663" x="2520950" y="863600"/>
          <p14:tracePt t="144680" x="2597150" y="863600"/>
          <p14:tracePt t="144697" x="2654300" y="863600"/>
          <p14:tracePt t="144713" x="2686050" y="863600"/>
          <p14:tracePt t="144730" x="2705100" y="863600"/>
          <p14:tracePt t="144747" x="2711450" y="863600"/>
          <p14:tracePt t="144781" x="2717800" y="863600"/>
          <p14:tracePt t="144789" x="2730500" y="863600"/>
          <p14:tracePt t="144806" x="2736850" y="857250"/>
          <p14:tracePt t="144813" x="2743200" y="857250"/>
          <p14:tracePt t="144830" x="2749550" y="850900"/>
          <p14:tracePt t="144847" x="2762250" y="844550"/>
          <p14:tracePt t="144863" x="2787650" y="831850"/>
          <p14:tracePt t="144880" x="2806700" y="831850"/>
          <p14:tracePt t="144897" x="2832100" y="831850"/>
          <p14:tracePt t="144913" x="2857500" y="831850"/>
          <p14:tracePt t="144932" x="2889250" y="825500"/>
          <p14:tracePt t="144948" x="2914650" y="819150"/>
          <p14:tracePt t="144964" x="2921000" y="819150"/>
          <p14:tracePt t="144980" x="2927350" y="819150"/>
          <p14:tracePt t="144997" x="2933700" y="819150"/>
          <p14:tracePt t="145030" x="2940050" y="819150"/>
          <p14:tracePt t="145047" x="2946400" y="812800"/>
          <p14:tracePt t="145087" x="2959100" y="812800"/>
          <p14:tracePt t="145093" x="2965450" y="812800"/>
          <p14:tracePt t="145103" x="2984500" y="812800"/>
          <p14:tracePt t="145115" x="2997200" y="812800"/>
          <p14:tracePt t="145130" x="3041650" y="812800"/>
          <p14:tracePt t="145147" x="3079750" y="812800"/>
          <p14:tracePt t="145164" x="3086100" y="812800"/>
          <p14:tracePt t="145229" x="3098800" y="812800"/>
          <p14:tracePt t="145259" x="3105150" y="812800"/>
          <p14:tracePt t="145269" x="3111500" y="812800"/>
          <p14:tracePt t="145276" x="3117850" y="812800"/>
          <p14:tracePt t="145425" x="3124200" y="812800"/>
          <p14:tracePt t="145438" x="3149600" y="806450"/>
          <p14:tracePt t="145445" x="3162300" y="806450"/>
          <p14:tracePt t="145453" x="3187700" y="806450"/>
          <p14:tracePt t="145464" x="3206750" y="806450"/>
          <p14:tracePt t="145481" x="3251200" y="806450"/>
          <p14:tracePt t="145497" x="3302000" y="806450"/>
          <p14:tracePt t="145514" x="3359150" y="806450"/>
          <p14:tracePt t="145531" x="3397250" y="806450"/>
          <p14:tracePt t="145547" x="3448050" y="806450"/>
          <p14:tracePt t="145564" x="3479800" y="806450"/>
          <p14:tracePt t="145581" x="3498850" y="806450"/>
          <p14:tracePt t="145597" x="3511550" y="806450"/>
          <p14:tracePt t="145745" x="3524250" y="800100"/>
          <p14:tracePt t="145771" x="3530600" y="800100"/>
          <p14:tracePt t="145870" x="3511550" y="800100"/>
          <p14:tracePt t="145877" x="3486150" y="806450"/>
          <p14:tracePt t="145886" x="3460750" y="812800"/>
          <p14:tracePt t="145898" x="3397250" y="812800"/>
          <p14:tracePt t="145916" x="3257550" y="812800"/>
          <p14:tracePt t="145932" x="3016250" y="812800"/>
          <p14:tracePt t="145948" x="2921000" y="812800"/>
          <p14:tracePt t="145964" x="2876550" y="812800"/>
          <p14:tracePt t="145981" x="2863850" y="812800"/>
          <p14:tracePt t="146029" x="2857500" y="819150"/>
          <p14:tracePt t="146044" x="2832100" y="819150"/>
          <p14:tracePt t="146056" x="2806700" y="825500"/>
          <p14:tracePt t="146065" x="2800350" y="831850"/>
          <p14:tracePt t="146081" x="2762250" y="844550"/>
          <p14:tracePt t="146098" x="2736850" y="850900"/>
          <p14:tracePt t="146114" x="2679700" y="863600"/>
          <p14:tracePt t="146131" x="2622550" y="876300"/>
          <p14:tracePt t="146137" x="2578100" y="882650"/>
          <p14:tracePt t="146148" x="2552700" y="882650"/>
          <p14:tracePt t="146165" x="2540000" y="895350"/>
          <p14:tracePt t="146472" x="2533650" y="895350"/>
          <p14:tracePt t="146487" x="2527300" y="895350"/>
          <p14:tracePt t="146493" x="2501900" y="895350"/>
          <p14:tracePt t="146502" x="2476500" y="895350"/>
          <p14:tracePt t="146513" x="2438400" y="895350"/>
          <p14:tracePt t="146530" x="2362200" y="895350"/>
          <p14:tracePt t="146546" x="2286000" y="882650"/>
          <p14:tracePt t="146564" x="2235200" y="876300"/>
          <p14:tracePt t="146935" x="2254250" y="876300"/>
          <p14:tracePt t="146951" x="2266950" y="876300"/>
          <p14:tracePt t="146958" x="2273300" y="876300"/>
          <p14:tracePt t="146969" x="2279650" y="876300"/>
          <p14:tracePt t="146976" x="2286000" y="876300"/>
          <p14:tracePt t="146999" x="2292350" y="876300"/>
          <p14:tracePt t="147034" x="2298700" y="876300"/>
          <p14:tracePt t="147137" x="2305050" y="876300"/>
          <p14:tracePt t="147168" x="2311400" y="876300"/>
          <p14:tracePt t="147177" x="2324100" y="876300"/>
          <p14:tracePt t="147190" x="2330450" y="876300"/>
          <p14:tracePt t="147206" x="2336800" y="876300"/>
          <p14:tracePt t="147216" x="2343150" y="876300"/>
          <p14:tracePt t="147226" x="2355850" y="876300"/>
          <p14:tracePt t="147243" x="2368550" y="876300"/>
          <p14:tracePt t="147261" x="2400300" y="876300"/>
          <p14:tracePt t="147276" x="2444750" y="889000"/>
          <p14:tracePt t="147293" x="2489200" y="889000"/>
          <p14:tracePt t="147309" x="2533650" y="895350"/>
          <p14:tracePt t="147326" x="2559050" y="895350"/>
          <p14:tracePt t="147359" x="2571750" y="895350"/>
          <p14:tracePt t="148087" x="2578100" y="895350"/>
          <p14:tracePt t="148098" x="2584450" y="895350"/>
          <p14:tracePt t="148114" x="2590800" y="895350"/>
          <p14:tracePt t="148408" x="2597150" y="895350"/>
          <p14:tracePt t="148614" x="2609850" y="895350"/>
          <p14:tracePt t="148630" x="2616200" y="895350"/>
          <p14:tracePt t="148638" x="2622550" y="895350"/>
          <p14:tracePt t="148646" x="2628900" y="901700"/>
          <p14:tracePt t="148655" x="2628900" y="908050"/>
          <p14:tracePt t="148672" x="2660650" y="920750"/>
          <p14:tracePt t="148688" x="2686050" y="952500"/>
          <p14:tracePt t="148705" x="2755900" y="1022350"/>
          <p14:tracePt t="148721" x="2844800" y="1111250"/>
          <p14:tracePt t="148738" x="2965450" y="1231900"/>
          <p14:tracePt t="148755" x="3092450" y="1377950"/>
          <p14:tracePt t="148772" x="3257550" y="1568450"/>
          <p14:tracePt t="148791" x="3632200" y="2095500"/>
          <p14:tracePt t="148805" x="3956050" y="2590800"/>
          <p14:tracePt t="148821" x="4197350" y="3048000"/>
          <p14:tracePt t="148838" x="4451350" y="3549650"/>
          <p14:tracePt t="148855" x="4711700" y="4051300"/>
          <p14:tracePt t="148871" x="4927600" y="4502150"/>
          <p14:tracePt t="148888" x="5137150" y="4940300"/>
          <p14:tracePt t="148905" x="5251450" y="5270500"/>
          <p14:tracePt t="148922" x="5308600" y="5581650"/>
          <p14:tracePt t="148938" x="5384800" y="5803900"/>
          <p14:tracePt t="148955" x="5435600" y="5994400"/>
          <p14:tracePt t="148972" x="5473700" y="6134100"/>
          <p14:tracePt t="148989" x="5486400" y="6242050"/>
          <p14:tracePt t="149005" x="5486400" y="6394450"/>
          <p14:tracePt t="149022" x="5454650" y="6502400"/>
          <p14:tracePt t="149038" x="5365750" y="6629400"/>
          <p14:tracePt t="149055" x="5283200" y="6750050"/>
          <p14:tracePt t="149072" x="5226050" y="6813550"/>
          <p14:tracePt t="149088" x="5168900" y="6851650"/>
          <p14:tracePt t="149105" x="5080000" y="6851650"/>
          <p14:tracePt t="149121" x="4997450" y="6851650"/>
          <p14:tracePt t="149138" x="4908550" y="6851650"/>
          <p14:tracePt t="149144" x="4876800" y="6851650"/>
          <p14:tracePt t="149155" x="4845050" y="6851650"/>
          <p14:tracePt t="149173" x="4806950" y="6851650"/>
          <p14:tracePt t="149188" x="4800600" y="6851650"/>
          <p14:tracePt t="149214" x="4794250" y="6851650"/>
          <p14:tracePt t="149223" x="4775200" y="6851650"/>
          <p14:tracePt t="149239" x="4737100" y="6838950"/>
          <p14:tracePt t="149255" x="4692650" y="6813550"/>
          <p14:tracePt t="149272" x="4635500" y="6781800"/>
          <p14:tracePt t="149289" x="4603750" y="6743700"/>
          <p14:tracePt t="149305" x="4578350" y="6699250"/>
          <p14:tracePt t="149322" x="4565650" y="6642100"/>
          <p14:tracePt t="149339" x="4546600" y="6597650"/>
          <p14:tracePt t="149355" x="4540250" y="6565900"/>
          <p14:tracePt t="149372" x="4527550" y="6540500"/>
          <p14:tracePt t="149390" x="4514850" y="6521450"/>
          <p14:tracePt t="149405" x="4483100" y="6489700"/>
          <p14:tracePt t="149422" x="4413250" y="6419850"/>
          <p14:tracePt t="149439" x="4368800" y="6375400"/>
          <p14:tracePt t="149455" x="4298950" y="6318250"/>
          <p14:tracePt t="149472" x="4273550" y="6292850"/>
          <p14:tracePt t="149489" x="4254500" y="6280150"/>
          <p14:tracePt t="149593" x="4248150" y="6280150"/>
          <p14:tracePt t="149609" x="4235450" y="6280150"/>
          <p14:tracePt t="149626" x="4229100" y="6280150"/>
          <p14:tracePt t="149639" x="4222750" y="6280150"/>
          <p14:tracePt t="149647" x="4210050" y="6280150"/>
          <p14:tracePt t="149655" x="4197350" y="6280150"/>
          <p14:tracePt t="149672" x="4159250" y="6280150"/>
          <p14:tracePt t="149689" x="4114800" y="6280150"/>
          <p14:tracePt t="149706" x="4057650" y="6254750"/>
          <p14:tracePt t="149722" x="4013200" y="6242050"/>
          <p14:tracePt t="149739" x="3987800" y="6242050"/>
          <p14:tracePt t="149755" x="3975100" y="6229350"/>
          <p14:tracePt t="150467" x="3956050" y="6229350"/>
          <p14:tracePt t="150473" x="3949700" y="6229350"/>
          <p14:tracePt t="150481" x="3943350" y="6229350"/>
          <p14:tracePt t="150496" x="3937000" y="6229350"/>
          <p14:tracePt t="150684" x="3924300" y="6229350"/>
          <p14:tracePt t="150692" x="3911600" y="6229350"/>
          <p14:tracePt t="150706" x="3898900" y="6229350"/>
          <p14:tracePt t="150715" x="3886200" y="6229350"/>
          <p14:tracePt t="150767" x="3886200" y="6235700"/>
          <p14:tracePt t="150793" x="3873500" y="6235700"/>
          <p14:tracePt t="150799" x="3867150" y="6235700"/>
          <p14:tracePt t="150808" x="3860800" y="6235700"/>
          <p14:tracePt t="150825" x="3848100" y="6235700"/>
          <p14:tracePt t="150841" x="3841750" y="6235700"/>
          <p14:tracePt t="150904" x="3835400" y="6235700"/>
          <p14:tracePt t="150929" x="3822700" y="6242050"/>
          <p14:tracePt t="150951" x="3816350" y="6248400"/>
          <p14:tracePt t="151098" x="3810000" y="6248400"/>
          <p14:tracePt t="151115" x="3797300" y="6254750"/>
          <p14:tracePt t="151122" x="3790950" y="6254750"/>
          <p14:tracePt t="151131" x="3778250" y="6254750"/>
          <p14:tracePt t="151147" x="3759200" y="6254750"/>
          <p14:tracePt t="151164" x="3733800" y="6254750"/>
          <p14:tracePt t="151181" x="3721100" y="6254750"/>
          <p14:tracePt t="151296" x="3714750" y="6254750"/>
          <p14:tracePt t="151352" x="3702050" y="6254750"/>
          <p14:tracePt t="151360" x="3695700" y="6254750"/>
          <p14:tracePt t="151385" x="3676650" y="6254750"/>
          <p14:tracePt t="151408" x="3670300" y="6254750"/>
          <p14:tracePt t="151511" x="3663950" y="6254750"/>
          <p14:tracePt t="151528" x="3657600" y="6254750"/>
          <p14:tracePt t="151544" x="3651250" y="6254750"/>
          <p14:tracePt t="151640" x="3644900" y="6254750"/>
          <p14:tracePt t="151656" x="3632200" y="6254750"/>
          <p14:tracePt t="151664" x="3625850" y="6261100"/>
          <p14:tracePt t="151682" x="3600450" y="6273800"/>
          <p14:tracePt t="151691" x="3594100" y="6273800"/>
          <p14:tracePt t="151707" x="3581400" y="6273800"/>
          <p14:tracePt t="151724" x="3575050" y="6280150"/>
          <p14:tracePt t="151738" x="3556000" y="6280150"/>
          <p14:tracePt t="151760" x="3549650" y="6280150"/>
          <p14:tracePt t="152220" x="3543300" y="6280150"/>
          <p14:tracePt t="152224" x="3549650" y="6273800"/>
          <p14:tracePt t="152232" x="3575050" y="6273800"/>
          <p14:tracePt t="152247" x="3606800" y="6267450"/>
          <p14:tracePt t="152264" x="3663950" y="6267450"/>
          <p14:tracePt t="152280" x="3714750" y="6267450"/>
          <p14:tracePt t="152297" x="3771900" y="6267450"/>
          <p14:tracePt t="152314" x="3816350" y="6267450"/>
          <p14:tracePt t="152330" x="3822700" y="6267450"/>
          <p14:tracePt t="152993" x="3822700" y="6261100"/>
          <p14:tracePt t="153002" x="3816350" y="6254750"/>
          <p14:tracePt t="153017" x="3816350" y="6248400"/>
          <p14:tracePt t="153025" x="3810000" y="6235700"/>
          <p14:tracePt t="153040" x="3797300" y="6216650"/>
          <p14:tracePt t="153050" x="3790950" y="6197600"/>
          <p14:tracePt t="153067" x="3771900" y="6153150"/>
          <p14:tracePt t="153084" x="3759200" y="6127750"/>
          <p14:tracePt t="153100" x="3752850" y="6096000"/>
          <p14:tracePt t="153117" x="3746500" y="6064250"/>
          <p14:tracePt t="153135" x="3740150" y="6045200"/>
          <p14:tracePt t="153139" x="3740150" y="6032500"/>
          <p14:tracePt t="153150" x="3740150" y="6019800"/>
          <p14:tracePt t="153167" x="3740150" y="6007100"/>
          <p14:tracePt t="153184" x="3740150" y="5994400"/>
          <p14:tracePt t="153217" x="3746500" y="5975350"/>
          <p14:tracePt t="153251" x="3746500" y="5969000"/>
          <p14:tracePt t="153267" x="3752850" y="5956300"/>
          <p14:tracePt t="153284" x="3771900" y="5918200"/>
          <p14:tracePt t="153301" x="3784600" y="5867400"/>
          <p14:tracePt t="153317" x="3797300" y="5829300"/>
          <p14:tracePt t="153335" x="3803650" y="5772150"/>
          <p14:tracePt t="153351" x="3803650" y="5734050"/>
          <p14:tracePt t="153367" x="3803650" y="5702300"/>
          <p14:tracePt t="154729" x="3816350" y="5702300"/>
          <p14:tracePt t="154741" x="3829050" y="5702300"/>
          <p14:tracePt t="154746" x="3854450" y="5702300"/>
          <p14:tracePt t="154753" x="3892550" y="5715000"/>
          <p14:tracePt t="154770" x="3917950" y="5721350"/>
          <p14:tracePt t="154786" x="3930650" y="5727700"/>
          <p14:tracePt t="155133" x="3943350" y="5734050"/>
          <p14:tracePt t="155142" x="3956050" y="5746750"/>
          <p14:tracePt t="155148" x="3956050" y="5753100"/>
          <p14:tracePt t="155165" x="3962400" y="5753100"/>
          <p14:tracePt t="155182" x="3975100" y="5765800"/>
          <p14:tracePt t="155198" x="3975100" y="5772150"/>
          <p14:tracePt t="155215" x="3981450" y="5772150"/>
          <p14:tracePt t="155289" x="3987800" y="5778500"/>
          <p14:tracePt t="155297" x="3987800" y="5784850"/>
          <p14:tracePt t="155305" x="3994150" y="5791200"/>
          <p14:tracePt t="155315" x="4006850" y="5810250"/>
          <p14:tracePt t="155331" x="4032250" y="5835650"/>
          <p14:tracePt t="155348" x="4051300" y="5854700"/>
          <p14:tracePt t="155365" x="4076700" y="5886450"/>
          <p14:tracePt t="155381" x="4083050" y="5892800"/>
          <p14:tracePt t="155398" x="4089400" y="5899150"/>
          <p14:tracePt t="155415" x="4095750" y="5905500"/>
          <p14:tracePt t="155465" x="4095750" y="5918200"/>
          <p14:tracePt t="155489" x="4102100" y="5930900"/>
          <p14:tracePt t="155521" x="4108450" y="5943600"/>
          <p14:tracePt t="155554" x="4108450" y="5949950"/>
          <p14:tracePt t="155586" x="4114800" y="5949950"/>
          <p14:tracePt t="155593" x="4114800" y="5956300"/>
          <p14:tracePt t="155604" x="4114800" y="5962650"/>
          <p14:tracePt t="155615" x="4127500" y="5969000"/>
          <p14:tracePt t="155632" x="4140200" y="5994400"/>
          <p14:tracePt t="155649" x="4152900" y="6019800"/>
          <p14:tracePt t="155665" x="4191000" y="6064250"/>
          <p14:tracePt t="155682" x="4216400" y="6102350"/>
          <p14:tracePt t="155698" x="4229100" y="6121400"/>
          <p14:tracePt t="155715" x="4235450" y="6134100"/>
          <p14:tracePt t="155732" x="4235450" y="6140450"/>
          <p14:tracePt t="156243" x="4241800" y="6140450"/>
          <p14:tracePt t="156252" x="4248150" y="6140450"/>
          <p14:tracePt t="156260" x="4292600" y="6140450"/>
          <p14:tracePt t="156269" x="4343400" y="6140450"/>
          <p14:tracePt t="156285" x="4514850" y="6140450"/>
          <p14:tracePt t="156302" x="4692650" y="6140450"/>
          <p14:tracePt t="156318" x="4902200" y="6134100"/>
          <p14:tracePt t="156335" x="5118100" y="6096000"/>
          <p14:tracePt t="156352" x="5295900" y="6089650"/>
          <p14:tracePt t="156369" x="5492750" y="6070600"/>
          <p14:tracePt t="156385" x="5556250" y="6070600"/>
          <p14:tracePt t="156402" x="5575300" y="6070600"/>
          <p14:tracePt t="156722" x="5543550" y="6070600"/>
          <p14:tracePt t="156730" x="5492750" y="6070600"/>
          <p14:tracePt t="156737" x="5448300" y="6070600"/>
          <p14:tracePt t="156747" x="5391150" y="6083300"/>
          <p14:tracePt t="156763" x="5270500" y="6089650"/>
          <p14:tracePt t="156779" x="5181600" y="6108700"/>
          <p14:tracePt t="156796" x="5149850" y="6108700"/>
          <p14:tracePt t="156816" x="5143500" y="6108700"/>
          <p14:tracePt t="157563" x="5137150" y="6115050"/>
          <p14:tracePt t="157586" x="5149850" y="6121400"/>
          <p14:tracePt t="157594" x="5162550" y="6121400"/>
          <p14:tracePt t="157604" x="5194300" y="6121400"/>
          <p14:tracePt t="157620" x="5257800" y="6140450"/>
          <p14:tracePt t="157637" x="5334000" y="6140450"/>
          <p14:tracePt t="157644" x="5378450" y="6146800"/>
          <p14:tracePt t="157654" x="5416550" y="6146800"/>
          <p14:tracePt t="157672" x="5454650" y="6146800"/>
          <p14:tracePt t="157687" x="5473700" y="6146800"/>
          <p14:tracePt t="158323" x="5486400" y="6146800"/>
          <p14:tracePt t="158332" x="5499100" y="6146800"/>
          <p14:tracePt t="158339" x="5524500" y="6146800"/>
          <p14:tracePt t="158350" x="5530850" y="6146800"/>
          <p14:tracePt t="158366" x="5588000" y="6146800"/>
          <p14:tracePt t="158383" x="5657850" y="6153150"/>
          <p14:tracePt t="158400" x="5727700" y="6153150"/>
          <p14:tracePt t="158417" x="5829300" y="6172200"/>
          <p14:tracePt t="158450" x="5842000" y="6172200"/>
          <p14:tracePt t="158819" x="5835650" y="6172200"/>
          <p14:tracePt t="158834" x="5835650" y="6165850"/>
          <p14:tracePt t="158851" x="5835650" y="6159500"/>
          <p14:tracePt t="158867" x="5835650" y="6153150"/>
          <p14:tracePt t="158876" x="5848350" y="6140450"/>
          <p14:tracePt t="158883" x="5867400" y="6140450"/>
          <p14:tracePt t="158892" x="5911850" y="6140450"/>
          <p14:tracePt t="158909" x="6019800" y="6140450"/>
          <p14:tracePt t="158926" x="6146800" y="6140450"/>
          <p14:tracePt t="158943" x="6280150" y="6140450"/>
          <p14:tracePt t="158959" x="6381750" y="6153150"/>
          <p14:tracePt t="158976" x="6457950" y="6159500"/>
          <p14:tracePt t="158993" x="6470650" y="6159500"/>
          <p14:tracePt t="159302" x="6477000" y="6165850"/>
          <p14:tracePt t="159789" x="6483350" y="6165850"/>
          <p14:tracePt t="159795" x="6496050" y="6165850"/>
          <p14:tracePt t="159802" x="6508750" y="6165850"/>
          <p14:tracePt t="159812" x="6546850" y="6165850"/>
          <p14:tracePt t="159829" x="6686550" y="6165850"/>
          <p14:tracePt t="159846" x="6889750" y="6216650"/>
          <p14:tracePt t="159862" x="7162800" y="6299200"/>
          <p14:tracePt t="159879" x="7366000" y="6350000"/>
          <p14:tracePt t="159896" x="7537450" y="6400800"/>
          <p14:tracePt t="159913" x="7689850" y="6438900"/>
          <p14:tracePt t="159931" x="7804150" y="6464300"/>
          <p14:tracePt t="159946" x="7835900" y="6464300"/>
          <p14:tracePt t="159963" x="7848600" y="6470650"/>
          <p14:tracePt t="159979" x="7854950" y="6470650"/>
          <p14:tracePt t="159996" x="7874000" y="6470650"/>
          <p14:tracePt t="160013" x="7880350" y="6477000"/>
          <p14:tracePt t="160126" x="7886700" y="6477000"/>
          <p14:tracePt t="160132" x="7912100" y="6489700"/>
          <p14:tracePt t="160146" x="7937500" y="6496050"/>
          <p14:tracePt t="160163" x="8001000" y="6508750"/>
          <p14:tracePt t="160179" x="8102600" y="6540500"/>
          <p14:tracePt t="160196" x="8261350" y="6591300"/>
          <p14:tracePt t="160213" x="8432800" y="6635750"/>
          <p14:tracePt t="160229" x="8591550" y="6673850"/>
          <p14:tracePt t="160246" x="8693150" y="6705600"/>
          <p14:tracePt t="160263" x="8724900" y="6711950"/>
          <p14:tracePt t="160436" x="8724900" y="6724650"/>
          <p14:tracePt t="160453" x="8718550" y="6731000"/>
          <p14:tracePt t="160475" x="8712200" y="6731000"/>
          <p14:tracePt t="160491" x="8705850" y="6731000"/>
          <p14:tracePt t="160501" x="8686800" y="6731000"/>
          <p14:tracePt t="160524" x="8674100" y="6731000"/>
          <p14:tracePt t="160539" x="8661400" y="6724650"/>
          <p14:tracePt t="160541" x="8655050" y="6718300"/>
          <p14:tracePt t="160550" x="8636000" y="6711950"/>
          <p14:tracePt t="160564" x="8623300" y="6705600"/>
          <p14:tracePt t="160580" x="8610600" y="6699250"/>
          <p14:tracePt t="161044" x="8604250" y="6686550"/>
          <p14:tracePt t="161051" x="8566150" y="6667500"/>
          <p14:tracePt t="161060" x="8540750" y="6635750"/>
          <p14:tracePt t="161071" x="8489950" y="6616700"/>
          <p14:tracePt t="161085" x="8337550" y="6508750"/>
          <p14:tracePt t="161101" x="8115300" y="6350000"/>
          <p14:tracePt t="161118" x="7861300" y="6191250"/>
          <p14:tracePt t="161135" x="7543800" y="6000750"/>
          <p14:tracePt t="161140" x="7404100" y="5886450"/>
          <p14:tracePt t="161151" x="7245350" y="5734050"/>
          <p14:tracePt t="161168" x="7023100" y="5314950"/>
          <p14:tracePt t="161185" x="6915150" y="4870450"/>
          <p14:tracePt t="161203" x="6915150" y="4546600"/>
          <p14:tracePt t="161221" x="6908800" y="4229100"/>
          <p14:tracePt t="161235" x="6877050" y="4070350"/>
          <p14:tracePt t="161252" x="6819900" y="3956050"/>
          <p14:tracePt t="161268" x="6750050" y="3879850"/>
          <p14:tracePt t="161285" x="6648450" y="3797300"/>
          <p14:tracePt t="161304" x="6559550" y="3746500"/>
          <p14:tracePt t="161318" x="6496050" y="3714750"/>
          <p14:tracePt t="161335" x="6438900" y="3689350"/>
          <p14:tracePt t="161351" x="6394450" y="3676650"/>
          <p14:tracePt t="161368" x="6356350" y="3670300"/>
          <p14:tracePt t="161385" x="6318250" y="3657600"/>
          <p14:tracePt t="161402" x="6242050" y="3638550"/>
          <p14:tracePt t="161418" x="6127750" y="3606800"/>
          <p14:tracePt t="161435" x="6026150" y="3581400"/>
          <p14:tracePt t="161452" x="5994400" y="3575050"/>
          <p14:tracePt t="161469" x="5930900" y="3556000"/>
          <p14:tracePt t="161485" x="5880100" y="3543300"/>
          <p14:tracePt t="161502" x="5848350" y="3524250"/>
          <p14:tracePt t="161519" x="5835650" y="3517900"/>
          <p14:tracePt t="161559" x="5829300" y="3517900"/>
          <p14:tracePt t="161568" x="5829300" y="3505200"/>
          <p14:tracePt t="161585" x="5829300" y="3467100"/>
          <p14:tracePt t="161603" x="5835650" y="3409950"/>
          <p14:tracePt t="161619" x="5867400" y="3270250"/>
          <p14:tracePt t="161636" x="5886450" y="3194050"/>
          <p14:tracePt t="161643" x="5899150" y="3155950"/>
          <p14:tracePt t="161652" x="5924550" y="3117850"/>
          <p14:tracePt t="161669" x="5956300" y="3067050"/>
          <p14:tracePt t="161685" x="5988050" y="3022600"/>
          <p14:tracePt t="161702" x="6007100" y="2997200"/>
          <p14:tracePt t="161719" x="6026150" y="2984500"/>
          <p14:tracePt t="161737" x="6070600" y="2971800"/>
          <p14:tracePt t="161752" x="6115050" y="2959100"/>
          <p14:tracePt t="161769" x="6159500" y="2946400"/>
          <p14:tracePt t="161785" x="6216650" y="2908300"/>
          <p14:tracePt t="161804" x="6254750" y="2870200"/>
          <p14:tracePt t="161819" x="6261100" y="2838450"/>
          <p14:tracePt t="161835" x="6273800" y="2825750"/>
          <p14:tracePt t="161852" x="6273800" y="2813050"/>
          <p14:tracePt t="161893" x="6273800" y="2800350"/>
          <p14:tracePt t="161940" x="6273800" y="2794000"/>
          <p14:tracePt t="161948" x="6273800" y="2787650"/>
          <p14:tracePt t="161958" x="6273800" y="2781300"/>
          <p14:tracePt t="161974" x="6267450" y="2774950"/>
          <p14:tracePt t="162007" x="6254750" y="2768600"/>
          <p14:tracePt t="162023" x="6254750" y="2762250"/>
          <p14:tracePt t="162030" x="6248400" y="2755900"/>
          <p14:tracePt t="162037" x="6242050" y="2755900"/>
          <p14:tracePt t="162053" x="6235700" y="2743200"/>
          <p14:tracePt t="162069" x="6229350" y="2743200"/>
          <p14:tracePt t="162190" x="6229350" y="2736850"/>
          <p14:tracePt t="162321" x="6223000" y="2730500"/>
          <p14:tracePt t="162327" x="6223000" y="2724150"/>
          <p14:tracePt t="162344" x="6216650" y="2717800"/>
          <p14:tracePt t="162352" x="6210300" y="2711450"/>
          <p14:tracePt t="162369" x="6203950" y="2711450"/>
          <p14:tracePt t="162386" x="6178550" y="2705100"/>
          <p14:tracePt t="162402" x="6165850" y="2705100"/>
          <p14:tracePt t="162419" x="6153150" y="2705100"/>
          <p14:tracePt t="162436" x="6140450" y="2705100"/>
          <p14:tracePt t="162452" x="6134100" y="2705100"/>
          <p14:tracePt t="162885" x="6127750" y="2705100"/>
          <p14:tracePt t="162910" x="6115050" y="2705100"/>
          <p14:tracePt t="162917" x="6076950" y="2705100"/>
          <p14:tracePt t="162927" x="6000750" y="2705100"/>
          <p14:tracePt t="162946" x="5702300" y="2705100"/>
          <p14:tracePt t="162958" x="5378450" y="2660650"/>
          <p14:tracePt t="162975" x="5048250" y="2647950"/>
          <p14:tracePt t="162992" x="4806950" y="2622550"/>
          <p14:tracePt t="163008" x="4686300" y="2603500"/>
          <p14:tracePt t="163025" x="4654550" y="2590800"/>
          <p14:tracePt t="163063" x="4660900" y="2590800"/>
          <p14:tracePt t="163075" x="4667250" y="2597150"/>
          <p14:tracePt t="163150" x="4679950" y="2603500"/>
          <p14:tracePt t="163289" x="4692650" y="2616200"/>
          <p14:tracePt t="163295" x="4699000" y="2616200"/>
          <p14:tracePt t="163309" x="4724400" y="2616200"/>
          <p14:tracePt t="163326" x="4787900" y="2622550"/>
          <p14:tracePt t="163342" x="4908550" y="2647950"/>
          <p14:tracePt t="163359" x="5067300" y="2667000"/>
          <p14:tracePt t="163375" x="5219700" y="2692400"/>
          <p14:tracePt t="163392" x="5295900" y="2692400"/>
          <p14:tracePt t="163409" x="5334000" y="2692400"/>
          <p14:tracePt t="163425" x="5359400" y="2692400"/>
          <p14:tracePt t="163442" x="5372100" y="2698750"/>
          <p14:tracePt t="163460" x="5384800" y="2698750"/>
          <p14:tracePt t="163475" x="5467350" y="2711450"/>
          <p14:tracePt t="163492" x="5588000" y="2724150"/>
          <p14:tracePt t="163509" x="5778500" y="2724150"/>
          <p14:tracePt t="163526" x="5962650" y="2724150"/>
          <p14:tracePt t="163542" x="6165850" y="2724150"/>
          <p14:tracePt t="163559" x="6388100" y="2724150"/>
          <p14:tracePt t="163576" x="6597650" y="2730500"/>
          <p14:tracePt t="163592" x="6762750" y="2730500"/>
          <p14:tracePt t="163609" x="6832600" y="2730500"/>
          <p14:tracePt t="163626" x="6851650" y="2730500"/>
          <p14:tracePt t="163632" x="6858000" y="2730500"/>
          <p14:tracePt t="163693" x="6864350" y="2730500"/>
          <p14:tracePt t="163702" x="6870700" y="2730500"/>
          <p14:tracePt t="163712" x="6883400" y="2730500"/>
          <p14:tracePt t="163726" x="6908800" y="2730500"/>
          <p14:tracePt t="163743" x="6921500" y="2730500"/>
          <p14:tracePt t="163759" x="6927850" y="2730500"/>
          <p14:tracePt t="163816" x="6934200" y="2730500"/>
          <p14:tracePt t="163838" x="6953250" y="2730500"/>
          <p14:tracePt t="163861" x="6978650" y="2730500"/>
          <p14:tracePt t="163876" x="7016750" y="2736850"/>
          <p14:tracePt t="163893" x="7067550" y="2736850"/>
          <p14:tracePt t="163909" x="7105650" y="2736850"/>
          <p14:tracePt t="163927" x="7118350" y="2736850"/>
          <p14:tracePt t="163943" x="7124700" y="2736850"/>
          <p14:tracePt t="164793" x="7124700" y="2749550"/>
          <p14:tracePt t="164800" x="7131050" y="2755900"/>
          <p14:tracePt t="164809" x="7143750" y="2768600"/>
          <p14:tracePt t="164817" x="7150100" y="2787650"/>
          <p14:tracePt t="164834" x="7169150" y="2813050"/>
          <p14:tracePt t="164851" x="7219950" y="2857500"/>
          <p14:tracePt t="164867" x="7315200" y="2921000"/>
          <p14:tracePt t="164886" x="7537450" y="3054350"/>
          <p14:tracePt t="164901" x="7645400" y="3136900"/>
          <p14:tracePt t="164917" x="7702550" y="3187700"/>
          <p14:tracePt t="164934" x="7734300" y="3225800"/>
          <p14:tracePt t="164951" x="7740650" y="3232150"/>
          <p14:tracePt t="164967" x="7747000" y="3238500"/>
          <p14:tracePt t="164984" x="7747000" y="3251200"/>
          <p14:tracePt t="165143" x="7747000" y="3257550"/>
          <p14:tracePt t="165159" x="7747000" y="3263900"/>
          <p14:tracePt t="165175" x="7747000" y="3270250"/>
          <p14:tracePt t="165697" x="7753350" y="3276600"/>
          <p14:tracePt t="165705" x="7785100" y="3276600"/>
          <p14:tracePt t="165714" x="7829550" y="3276600"/>
          <p14:tracePt t="165721" x="7861300" y="3276600"/>
          <p14:tracePt t="165738" x="7918450" y="3282950"/>
          <p14:tracePt t="165754" x="7937500" y="3295650"/>
          <p14:tracePt t="165771" x="7950200" y="3302000"/>
          <p14:tracePt t="165789" x="7962900" y="3308350"/>
          <p14:tracePt t="165805" x="7981950" y="3333750"/>
          <p14:tracePt t="165821" x="7994650" y="3359150"/>
          <p14:tracePt t="165838" x="8007350" y="3365500"/>
          <p14:tracePt t="165855" x="8007350" y="3384550"/>
          <p14:tracePt t="165871" x="8013700" y="3390900"/>
          <p14:tracePt t="165950" x="8013700" y="3403600"/>
          <p14:tracePt t="165959" x="8020050" y="3409950"/>
          <p14:tracePt t="165966" x="8026400" y="3409950"/>
          <p14:tracePt t="165976" x="8026400" y="3416300"/>
          <p14:tracePt t="165988" x="8026400" y="3429000"/>
          <p14:tracePt t="166007" x="8045450" y="3467100"/>
          <p14:tracePt t="166021" x="8051800" y="3492500"/>
          <p14:tracePt t="166038" x="8058150" y="3511550"/>
          <p14:tracePt t="166055" x="8064500" y="3530600"/>
          <p14:tracePt t="166072" x="8077200" y="3549650"/>
          <p14:tracePt t="166088" x="8077200" y="3568700"/>
          <p14:tracePt t="166105" x="8077200" y="3575050"/>
          <p14:tracePt t="166121" x="8083550" y="3587750"/>
          <p14:tracePt t="166138" x="8083550" y="3600450"/>
          <p14:tracePt t="166146" x="8083550" y="3606800"/>
          <p14:tracePt t="166155" x="8089900" y="3613150"/>
          <p14:tracePt t="166182" x="8089900" y="3619500"/>
          <p14:tracePt t="166338" x="8089900" y="3632200"/>
          <p14:tracePt t="166377" x="8089900" y="3638550"/>
          <p14:tracePt t="166417" x="8102600" y="3651250"/>
          <p14:tracePt t="166434" x="8108950" y="3657600"/>
          <p14:tracePt t="166450" x="8108950" y="3663950"/>
          <p14:tracePt t="166465" x="8115300" y="3670300"/>
          <p14:tracePt t="166471" x="8115300" y="3676650"/>
          <p14:tracePt t="166483" x="8128000" y="3689350"/>
          <p14:tracePt t="166494" x="8134350" y="3721100"/>
          <p14:tracePt t="166510" x="8134350" y="3752850"/>
          <p14:tracePt t="166527" x="8140700" y="3810000"/>
          <p14:tracePt t="166544" x="8147050" y="3873500"/>
          <p14:tracePt t="166560" x="8147050" y="3937000"/>
          <p14:tracePt t="166578" x="8147050" y="4006850"/>
          <p14:tracePt t="166594" x="8166100" y="4076700"/>
          <p14:tracePt t="166611" x="8172450" y="4133850"/>
          <p14:tracePt t="166627" x="8178800" y="4191000"/>
          <p14:tracePt t="166646" x="8191500" y="4248150"/>
          <p14:tracePt t="166652" x="8191500" y="4267200"/>
          <p14:tracePt t="166661" x="8191500" y="4298950"/>
          <p14:tracePt t="166678" x="8191500" y="4406900"/>
          <p14:tracePt t="166694" x="8178800" y="4489450"/>
          <p14:tracePt t="166711" x="8153400" y="4565650"/>
          <p14:tracePt t="166727" x="8115300" y="4641850"/>
          <p14:tracePt t="166744" x="8064500" y="4711700"/>
          <p14:tracePt t="166761" x="7988300" y="4794250"/>
          <p14:tracePt t="166778" x="7893050" y="4857750"/>
          <p14:tracePt t="166794" x="7797800" y="4927600"/>
          <p14:tracePt t="166811" x="7702550" y="4984750"/>
          <p14:tracePt t="166827" x="7607300" y="5041900"/>
          <p14:tracePt t="166845" x="7524750" y="5080000"/>
          <p14:tracePt t="166861" x="7372350" y="5143500"/>
          <p14:tracePt t="166879" x="7258050" y="5181600"/>
          <p14:tracePt t="166894" x="7162800" y="5245100"/>
          <p14:tracePt t="166911" x="7061200" y="5302250"/>
          <p14:tracePt t="166928" x="6965950" y="5365750"/>
          <p14:tracePt t="166944" x="6902450" y="5416550"/>
          <p14:tracePt t="166961" x="6813550" y="5467350"/>
          <p14:tracePt t="166977" x="6762750" y="5511800"/>
          <p14:tracePt t="166994" x="6705600" y="5562600"/>
          <p14:tracePt t="167011" x="6629400" y="5613400"/>
          <p14:tracePt t="167027" x="6559550" y="5664200"/>
          <p14:tracePt t="167046" x="6432550" y="5753100"/>
          <p14:tracePt t="167061" x="6324600" y="5822950"/>
          <p14:tracePt t="167078" x="6178550" y="5911850"/>
          <p14:tracePt t="167094" x="6064250" y="5981700"/>
          <p14:tracePt t="167111" x="5975350" y="6038850"/>
          <p14:tracePt t="167128" x="5937250" y="6064250"/>
          <p14:tracePt t="167134" x="5918200" y="6076950"/>
          <p14:tracePt t="167144" x="5905500" y="6083300"/>
          <p14:tracePt t="167161" x="5899150" y="6096000"/>
          <p14:tracePt t="167180" x="5880100" y="6115050"/>
          <p14:tracePt t="167195" x="5873750" y="6140450"/>
          <p14:tracePt t="167212" x="5861050" y="6172200"/>
          <p14:tracePt t="167228" x="5842000" y="6223000"/>
          <p14:tracePt t="167246" x="5797550" y="6286500"/>
          <p14:tracePt t="167261" x="5727700" y="6369050"/>
          <p14:tracePt t="167278" x="5695950" y="6426200"/>
          <p14:tracePt t="167295" x="5664200" y="6483350"/>
          <p14:tracePt t="167312" x="5638800" y="6540500"/>
          <p14:tracePt t="167328" x="5632450" y="6559550"/>
          <p14:tracePt t="167345" x="5632450" y="6584950"/>
          <p14:tracePt t="167361" x="5632450" y="6597650"/>
          <p14:tracePt t="167378" x="5632450" y="6604000"/>
          <p14:tracePt t="167492" x="5632450" y="6610350"/>
          <p14:tracePt t="167505" x="5638800" y="6610350"/>
          <p14:tracePt t="168947" x="5638800" y="6604000"/>
          <p14:tracePt t="168955" x="5632450" y="6604000"/>
          <p14:tracePt t="168967" x="5600700" y="6591300"/>
          <p14:tracePt t="168991" x="5562600" y="6578600"/>
          <p14:tracePt t="169006" x="5530850" y="6559550"/>
          <p14:tracePt t="169021" x="5524500" y="6553200"/>
          <p14:tracePt t="169038" x="5518150" y="6553200"/>
          <p14:tracePt t="169120" x="5511800" y="6553200"/>
          <p14:tracePt t="169129" x="5505450" y="6553200"/>
          <p14:tracePt t="171053" x="5499100" y="6553200"/>
          <p14:tracePt t="171113" x="5486400" y="6553200"/>
          <p14:tracePt t="171120" x="5480050" y="6553200"/>
          <p14:tracePt t="171137" x="5473700" y="6553200"/>
          <p14:tracePt t="171145" x="5467350" y="6553200"/>
          <p14:tracePt t="171161" x="5448300" y="6553200"/>
          <p14:tracePt t="171178" x="5435600" y="6553200"/>
          <p14:tracePt t="171195" x="5429250" y="6553200"/>
          <p14:tracePt t="171211" x="5416550" y="6553200"/>
          <p14:tracePt t="171228" x="5410200" y="6553200"/>
          <p14:tracePt t="171245" x="5397500" y="6553200"/>
          <p14:tracePt t="171261" x="5391150" y="6553200"/>
          <p14:tracePt t="171278" x="5384800" y="6553200"/>
          <p14:tracePt t="171295" x="5353050" y="6553200"/>
          <p14:tracePt t="171312" x="5308600" y="6553200"/>
          <p14:tracePt t="171328" x="5245100" y="6553200"/>
          <p14:tracePt t="171345" x="5111750" y="6553200"/>
          <p14:tracePt t="171361" x="4927600" y="6553200"/>
          <p14:tracePt t="171378" x="4718050" y="6553200"/>
          <p14:tracePt t="171395" x="4502150" y="6540500"/>
          <p14:tracePt t="171412" x="4324350" y="6540500"/>
          <p14:tracePt t="171428" x="4178300" y="6540500"/>
          <p14:tracePt t="171445" x="4089400" y="6527800"/>
          <p14:tracePt t="171462" x="4038600" y="6527800"/>
          <p14:tracePt t="171478" x="4032250" y="6527800"/>
          <p14:tracePt t="171495" x="4019550" y="6527800"/>
          <p14:tracePt t="171511" x="4006850" y="6527800"/>
          <p14:tracePt t="171528" x="3987800" y="6527800"/>
          <p14:tracePt t="171545" x="3962400" y="6527800"/>
          <p14:tracePt t="171562" x="3937000" y="6527800"/>
          <p14:tracePt t="171578" x="3898900" y="6527800"/>
          <p14:tracePt t="171595" x="3873500" y="6527800"/>
          <p14:tracePt t="171612" x="3816350" y="6527800"/>
          <p14:tracePt t="171628" x="3740150" y="6527800"/>
          <p14:tracePt t="171645" x="3638550" y="6527800"/>
          <p14:tracePt t="171652" x="3594100" y="6527800"/>
          <p14:tracePt t="171662" x="3536950" y="6527800"/>
          <p14:tracePt t="171678" x="3473450" y="6527800"/>
          <p14:tracePt t="171696" x="3441700" y="6527800"/>
          <p14:tracePt t="171777" x="3435350" y="6527800"/>
          <p14:tracePt t="171794" x="3422650" y="6527800"/>
          <p14:tracePt t="171810" x="3409950" y="6534150"/>
          <p14:tracePt t="171825" x="3403600" y="6540500"/>
          <p14:tracePt t="171836" x="3397250" y="6546850"/>
          <p14:tracePt t="171900" x="3384550" y="6546850"/>
          <p14:tracePt t="171922" x="3378200" y="6553200"/>
          <p14:tracePt t="171937" x="3371850" y="6559550"/>
          <p14:tracePt t="171952" x="3365500" y="6565900"/>
          <p14:tracePt t="171962" x="3365500" y="6578600"/>
          <p14:tracePt t="171969" x="3365500" y="6604000"/>
          <p14:tracePt t="171979" x="3365500" y="6629400"/>
          <p14:tracePt t="171995" x="3365500" y="6680200"/>
          <p14:tracePt t="172012" x="3371850" y="6724650"/>
          <p14:tracePt t="172029" x="3371850" y="6743700"/>
          <p14:tracePt t="172045" x="3378200" y="6756400"/>
          <p14:tracePt t="172062" x="3384550" y="6769100"/>
          <p14:tracePt t="172251" x="3390900" y="6769100"/>
          <p14:tracePt t="172301" x="3403600" y="6769100"/>
          <p14:tracePt t="172308" x="3409950" y="6769100"/>
          <p14:tracePt t="172322" x="3416300" y="6769100"/>
          <p14:tracePt t="172331" x="3422650" y="6769100"/>
          <p14:tracePt t="172346" x="3435350" y="6762750"/>
          <p14:tracePt t="172362" x="3448050" y="6750050"/>
          <p14:tracePt t="172379" x="3467100" y="6750050"/>
          <p14:tracePt t="172396" x="3486150" y="6737350"/>
          <p14:tracePt t="172412" x="3505200" y="6731000"/>
          <p14:tracePt t="172429" x="3511550" y="6731000"/>
          <p14:tracePt t="172446" x="3543300" y="6724650"/>
          <p14:tracePt t="172465" x="3594100" y="6724650"/>
          <p14:tracePt t="172479" x="3733800" y="6724650"/>
          <p14:tracePt t="172496" x="4000500" y="6724650"/>
          <p14:tracePt t="172512" x="4114800" y="6724650"/>
          <p14:tracePt t="172529" x="4165600" y="6724650"/>
          <p14:tracePt t="172546" x="4184650" y="6724650"/>
          <p14:tracePt t="172827" x="4178300" y="6724650"/>
          <p14:tracePt t="172836" x="4165600" y="6724650"/>
          <p14:tracePt t="172851" x="4152900" y="6724650"/>
          <p14:tracePt t="172859" x="4140200" y="6724650"/>
          <p14:tracePt t="172868" x="4133850" y="6724650"/>
          <p14:tracePt t="172885" x="4108450" y="6724650"/>
          <p14:tracePt t="172901" x="4102100" y="6724650"/>
          <p14:tracePt t="173079" x="4095750" y="6724650"/>
          <p14:tracePt t="174149" x="4102100" y="6711950"/>
          <p14:tracePt t="174154" x="4108450" y="6699250"/>
          <p14:tracePt t="174165" x="4114800" y="6699250"/>
          <p14:tracePt t="174176" x="4152900" y="6692900"/>
          <p14:tracePt t="174193" x="4197350" y="6686550"/>
          <p14:tracePt t="174209" x="4222750" y="6673850"/>
          <p14:tracePt t="174227" x="4254500" y="6667500"/>
          <p14:tracePt t="174243" x="4267200" y="6661150"/>
          <p14:tracePt t="174640" x="4292600" y="6661150"/>
          <p14:tracePt t="174644" x="4330700" y="6654800"/>
          <p14:tracePt t="174654" x="4400550" y="6635750"/>
          <p14:tracePt t="174665" x="4572000" y="6584950"/>
          <p14:tracePt t="174682" x="4787900" y="6489700"/>
          <p14:tracePt t="174698" x="5060950" y="6324600"/>
          <p14:tracePt t="174715" x="5321300" y="6153150"/>
          <p14:tracePt t="174731" x="5499100" y="6019800"/>
          <p14:tracePt t="174748" x="5683250" y="5892800"/>
          <p14:tracePt t="174765" x="5810250" y="5803900"/>
          <p14:tracePt t="174782" x="5924550" y="5740400"/>
          <p14:tracePt t="174798" x="5981700" y="5689600"/>
          <p14:tracePt t="174815" x="6007100" y="5670550"/>
          <p14:tracePt t="174832" x="6026150" y="5657850"/>
          <p14:tracePt t="174849" x="6089650" y="5632450"/>
          <p14:tracePt t="174865" x="6203950" y="5600700"/>
          <p14:tracePt t="174882" x="6362700" y="5556250"/>
          <p14:tracePt t="174898" x="6546850" y="5505450"/>
          <p14:tracePt t="174915" x="6788150" y="5416550"/>
          <p14:tracePt t="174932" x="7061200" y="5314950"/>
          <p14:tracePt t="174948" x="7226300" y="5226050"/>
          <p14:tracePt t="174965" x="7302500" y="5181600"/>
          <p14:tracePt t="174982" x="7334250" y="5156200"/>
          <p14:tracePt t="174999" x="7346950" y="5143500"/>
          <p14:tracePt t="175015" x="7353300" y="5130800"/>
          <p14:tracePt t="175032" x="7372350" y="5099050"/>
          <p14:tracePt t="175051" x="7404100" y="5048250"/>
          <p14:tracePt t="175065" x="7416800" y="5035550"/>
          <p14:tracePt t="175082" x="7442200" y="4997450"/>
          <p14:tracePt t="175099" x="7473950" y="4953000"/>
          <p14:tracePt t="175115" x="7499350" y="4933950"/>
          <p14:tracePt t="175132" x="7512050" y="4921250"/>
          <p14:tracePt t="175138" x="7518400" y="4914900"/>
          <p14:tracePt t="175453" x="7518400" y="4908550"/>
          <p14:tracePt t="175493" x="7518400" y="4902200"/>
          <p14:tracePt t="175660" x="7518400" y="4895850"/>
          <p14:tracePt t="175715" x="7524750" y="4889500"/>
          <p14:tracePt t="175797" x="7531100" y="4889500"/>
          <p14:tracePt t="175805" x="7531100" y="4883150"/>
          <p14:tracePt t="175845" x="7537450" y="4883150"/>
          <p14:tracePt t="175869" x="7543800" y="4883150"/>
          <p14:tracePt t="175894" x="7550150" y="4883150"/>
          <p14:tracePt t="175901" x="7556500" y="4883150"/>
          <p14:tracePt t="175909" x="7562850" y="4883150"/>
          <p14:tracePt t="175917" x="7569200" y="4883150"/>
          <p14:tracePt t="175934" x="7588250" y="4883150"/>
          <p14:tracePt t="175950" x="7607300" y="4889500"/>
          <p14:tracePt t="175967" x="7613650" y="4889500"/>
          <p14:tracePt t="175983" x="7626350" y="4895850"/>
          <p14:tracePt t="176407" x="7632700" y="4908550"/>
          <p14:tracePt t="176445" x="7632700" y="4921250"/>
          <p14:tracePt t="176499" x="7632700" y="4927600"/>
          <p14:tracePt t="176516" x="7639050" y="4940300"/>
          <p14:tracePt t="176532" x="7645400" y="4953000"/>
          <p14:tracePt t="176542" x="7651750" y="4965700"/>
          <p14:tracePt t="176551" x="7658100" y="4978400"/>
          <p14:tracePt t="176567" x="7670800" y="4997450"/>
          <p14:tracePt t="176586" x="7683500" y="5003800"/>
          <p14:tracePt t="176601" x="7683500" y="5010150"/>
          <p14:tracePt t="176795" x="7683500" y="5003800"/>
          <p14:tracePt t="176802" x="7677150" y="4997450"/>
          <p14:tracePt t="176811" x="7664450" y="4972050"/>
          <p14:tracePt t="176820" x="7651750" y="4946650"/>
          <p14:tracePt t="176837" x="7620000" y="4864100"/>
          <p14:tracePt t="176852" x="7581900" y="4768850"/>
          <p14:tracePt t="176869" x="7562850" y="4692650"/>
          <p14:tracePt t="176886" x="7543800" y="4635500"/>
          <p14:tracePt t="176903" x="7537450" y="4622800"/>
          <p14:tracePt t="176919" x="7537450" y="4616450"/>
          <p14:tracePt t="177268" x="7537450" y="4629150"/>
          <p14:tracePt t="177280" x="7537450" y="4641850"/>
          <p14:tracePt t="177283" x="7537450" y="4648200"/>
          <p14:tracePt t="177293" x="7550150" y="4673600"/>
          <p14:tracePt t="177310" x="7569200" y="4699000"/>
          <p14:tracePt t="177322" x="7569200" y="4705350"/>
          <p14:tracePt t="177340" x="7575550" y="4705350"/>
          <p14:tracePt t="177404" x="7581900" y="4711700"/>
          <p14:tracePt t="177415" x="7581900" y="4724400"/>
          <p14:tracePt t="177422" x="7581900" y="4730750"/>
          <p14:tracePt t="177439" x="7588250" y="4762500"/>
          <p14:tracePt t="177456" x="7588250" y="4806950"/>
          <p14:tracePt t="177472" x="7594600" y="4845050"/>
          <p14:tracePt t="177489" x="7600950" y="4870450"/>
          <p14:tracePt t="177506" x="7613650" y="4895850"/>
          <p14:tracePt t="177522" x="7620000" y="4927600"/>
          <p14:tracePt t="177539" x="7626350" y="4946650"/>
          <p14:tracePt t="177556" x="7626350" y="4959350"/>
          <p14:tracePt t="177574" x="7626350" y="4972050"/>
          <p14:tracePt t="177651" x="7626350" y="4978400"/>
          <p14:tracePt t="177660" x="7626350" y="4984750"/>
          <p14:tracePt t="177667" x="7626350" y="4991100"/>
          <p14:tracePt t="177678" x="7626350" y="4997450"/>
          <p14:tracePt t="177689" x="7626350" y="5003800"/>
          <p14:tracePt t="177706" x="7632700" y="5029200"/>
          <p14:tracePt t="177723" x="7651750" y="5086350"/>
          <p14:tracePt t="177739" x="7658100" y="5118100"/>
          <p14:tracePt t="177756" x="7664450" y="5137150"/>
          <p14:tracePt t="177772" x="7664450" y="5149850"/>
          <p14:tracePt t="177790" x="7664450" y="5168900"/>
          <p14:tracePt t="177806" x="7664450" y="5194300"/>
          <p14:tracePt t="177824" x="7658100" y="5238750"/>
          <p14:tracePt t="177839" x="7639050" y="5321300"/>
          <p14:tracePt t="177856" x="7607300" y="5391150"/>
          <p14:tracePt t="177872" x="7594600" y="5461000"/>
          <p14:tracePt t="177890" x="7581900" y="5518150"/>
          <p14:tracePt t="177906" x="7581900" y="5575300"/>
          <p14:tracePt t="177923" x="7581900" y="5651500"/>
          <p14:tracePt t="177939" x="7588250" y="5715000"/>
          <p14:tracePt t="177956" x="7607300" y="5778500"/>
          <p14:tracePt t="177973" x="7626350" y="5803900"/>
          <p14:tracePt t="177990" x="7632700" y="5829300"/>
          <p14:tracePt t="178006" x="7645400" y="5835650"/>
          <p14:tracePt t="178023" x="7645400" y="5848350"/>
          <p14:tracePt t="178040" x="7645400" y="5880100"/>
          <p14:tracePt t="178060" x="7620000" y="5930900"/>
          <p14:tracePt t="178073" x="7613650" y="5956300"/>
          <p14:tracePt t="178090" x="7613650" y="6007100"/>
          <p14:tracePt t="178106" x="7620000" y="6057900"/>
          <p14:tracePt t="178123" x="7747000" y="6184900"/>
          <p14:tracePt t="178140" x="7842250" y="6248400"/>
          <p14:tracePt t="178157" x="7899400" y="6286500"/>
          <p14:tracePt t="178173" x="7937500" y="6318250"/>
          <p14:tracePt t="178231" x="7931150" y="6337300"/>
          <p14:tracePt t="178237" x="7924800" y="6337300"/>
          <p14:tracePt t="178246" x="7905750" y="6343650"/>
          <p14:tracePt t="178262" x="7899400" y="6350000"/>
          <p14:tracePt t="178279" x="7899400" y="6356350"/>
          <p14:tracePt t="178290" x="7899400" y="6369050"/>
          <p14:tracePt t="178306" x="7988300" y="6438900"/>
          <p14:tracePt t="178323" x="8102600" y="6508750"/>
          <p14:tracePt t="178340" x="8223250" y="6565900"/>
          <p14:tracePt t="178356" x="8324850" y="6616700"/>
          <p14:tracePt t="178373" x="8375650" y="6642100"/>
          <p14:tracePt t="178390" x="8394700" y="6642100"/>
          <p14:tracePt t="178446" x="8388350" y="6642100"/>
          <p14:tracePt t="178622" x="8382000" y="6642100"/>
          <p14:tracePt t="178629" x="8369300" y="6642100"/>
          <p14:tracePt t="178638" x="8350250" y="6642100"/>
          <p14:tracePt t="178647" x="8331200" y="6635750"/>
          <p14:tracePt t="178663" x="8305800" y="6629400"/>
          <p14:tracePt t="178680" x="8286750" y="6616700"/>
          <p14:tracePt t="178697" x="8267700" y="6610350"/>
          <p14:tracePt t="178713" x="8261350" y="6604000"/>
          <p14:tracePt t="178729" x="8255000" y="6597650"/>
          <p14:tracePt t="179104" x="8255000" y="6591300"/>
          <p14:tracePt t="179112" x="8255000" y="6584950"/>
          <p14:tracePt t="179121" x="8229600" y="6565900"/>
          <p14:tracePt t="179129" x="8191500" y="6534150"/>
          <p14:tracePt t="179146" x="8121650" y="6502400"/>
          <p14:tracePt t="179163" x="8032750" y="6407150"/>
          <p14:tracePt t="179179" x="7969250" y="6311900"/>
          <p14:tracePt t="179196" x="7924800" y="6178550"/>
          <p14:tracePt t="179212" x="7893050" y="6045200"/>
          <p14:tracePt t="179229" x="7886700" y="5969000"/>
          <p14:tracePt t="179246" x="7886700" y="5924550"/>
          <p14:tracePt t="179262" x="7886700" y="5880100"/>
          <p14:tracePt t="179279" x="7899400" y="5842000"/>
          <p14:tracePt t="179296" x="7918450" y="5772150"/>
          <p14:tracePt t="179313" x="7918450" y="5734050"/>
          <p14:tracePt t="179329" x="7924800" y="5683250"/>
          <p14:tracePt t="179347" x="7931150" y="5638800"/>
          <p14:tracePt t="179363" x="7937500" y="5600700"/>
          <p14:tracePt t="179379" x="7937500" y="5575300"/>
          <p14:tracePt t="179396" x="7937500" y="5530850"/>
          <p14:tracePt t="179413" x="7937500" y="5492750"/>
          <p14:tracePt t="179429" x="7937500" y="5435600"/>
          <p14:tracePt t="179446" x="7937500" y="5384800"/>
          <p14:tracePt t="179463" x="7912100" y="5314950"/>
          <p14:tracePt t="179479" x="7899400" y="5251450"/>
          <p14:tracePt t="179496" x="7874000" y="5162550"/>
          <p14:tracePt t="179513" x="7835900" y="5067300"/>
          <p14:tracePt t="179529" x="7804150" y="4997450"/>
          <p14:tracePt t="179546" x="7766050" y="4940300"/>
          <p14:tracePt t="179564" x="7734300" y="4876800"/>
          <p14:tracePt t="179580" x="7727950" y="4851400"/>
          <p14:tracePt t="179596" x="7727950" y="4819650"/>
          <p14:tracePt t="179613" x="7727950" y="4781550"/>
          <p14:tracePt t="179630" x="7727950" y="4756150"/>
          <p14:tracePt t="179646" x="7727950" y="4737100"/>
          <p14:tracePt t="179663" x="7727950" y="4711700"/>
          <p14:tracePt t="179703" x="7727950" y="4705350"/>
          <p14:tracePt t="179936" x="7727950" y="4711700"/>
          <p14:tracePt t="179944" x="7727950" y="4724400"/>
          <p14:tracePt t="179952" x="7727950" y="4730750"/>
          <p14:tracePt t="179960" x="7734300" y="4756150"/>
          <p14:tracePt t="179977" x="7740650" y="4806950"/>
          <p14:tracePt t="179994" x="7740650" y="4864100"/>
          <p14:tracePt t="180011" x="7753350" y="4953000"/>
          <p14:tracePt t="180027" x="7778750" y="5073650"/>
          <p14:tracePt t="180043" x="7785100" y="5149850"/>
          <p14:tracePt t="180060" x="7791450" y="5219700"/>
          <p14:tracePt t="180077" x="7804150" y="5270500"/>
          <p14:tracePt t="180093" x="7810500" y="5295900"/>
          <p14:tracePt t="180110" x="7829550" y="5340350"/>
          <p14:tracePt t="180127" x="7848600" y="5372100"/>
          <p14:tracePt t="180144" x="7854950" y="5384800"/>
          <p14:tracePt t="180293" x="7861300" y="5391150"/>
          <p14:tracePt t="180301" x="7861300" y="5403850"/>
          <p14:tracePt t="180310" x="7861300" y="5422900"/>
          <p14:tracePt t="180327" x="7867650" y="5473700"/>
          <p14:tracePt t="180344" x="7880350" y="5537200"/>
          <p14:tracePt t="180361" x="7880350" y="5626100"/>
          <p14:tracePt t="180377" x="7880350" y="5734050"/>
          <p14:tracePt t="180394" x="7880350" y="5835650"/>
          <p14:tracePt t="180412" x="7880350" y="5962650"/>
          <p14:tracePt t="180427" x="7842250" y="6127750"/>
          <p14:tracePt t="180444" x="7753350" y="6350000"/>
          <p14:tracePt t="180461" x="7734300" y="6426200"/>
          <p14:tracePt t="180477" x="7734300" y="6451600"/>
          <p14:tracePt t="180494" x="7734300" y="6464300"/>
          <p14:tracePt t="180664" x="7734300" y="6470650"/>
          <p14:tracePt t="181415" x="7727950" y="6470650"/>
          <p14:tracePt t="181425" x="7715250" y="6470650"/>
          <p14:tracePt t="181435" x="7708900" y="6470650"/>
          <p14:tracePt t="181440" x="7677150" y="6457950"/>
          <p14:tracePt t="181456" x="7620000" y="6432550"/>
          <p14:tracePt t="181473" x="7537450" y="6394450"/>
          <p14:tracePt t="181490" x="7404100" y="6343650"/>
          <p14:tracePt t="181506" x="7289800" y="6280150"/>
          <p14:tracePt t="181523" x="7061200" y="6172200"/>
          <p14:tracePt t="181540" x="6756400" y="6083300"/>
          <p14:tracePt t="181557" x="6616700" y="6051550"/>
          <p14:tracePt t="181573" x="6534150" y="6026150"/>
          <p14:tracePt t="181591" x="6477000" y="6007100"/>
          <p14:tracePt t="181607" x="6445250" y="5994400"/>
          <p14:tracePt t="181623" x="6394450" y="5981700"/>
          <p14:tracePt t="181640" x="6311900" y="5949950"/>
          <p14:tracePt t="181647" x="6254750" y="5943600"/>
          <p14:tracePt t="181656" x="6197600" y="5918200"/>
          <p14:tracePt t="181673" x="6096000" y="5880100"/>
          <p14:tracePt t="181690" x="5981700" y="5829300"/>
          <p14:tracePt t="181707" x="5880100" y="5784850"/>
          <p14:tracePt t="181725" x="5772150" y="5708650"/>
          <p14:tracePt t="181740" x="5607050" y="5626100"/>
          <p14:tracePt t="181757" x="5530850" y="5600700"/>
          <p14:tracePt t="181773" x="5518150" y="5588000"/>
          <p14:tracePt t="181790" x="5505450" y="5588000"/>
          <p14:tracePt t="181806" x="5505450" y="5575300"/>
          <p14:tracePt t="181824" x="5492750" y="5562600"/>
          <p14:tracePt t="181841" x="5486400" y="5556250"/>
          <p14:tracePt t="181857" x="5486400" y="5549900"/>
          <p14:tracePt t="181874" x="5467350" y="5537200"/>
          <p14:tracePt t="181890" x="5435600" y="5524500"/>
          <p14:tracePt t="181907" x="5359400" y="5473700"/>
          <p14:tracePt t="181924" x="5232400" y="5391150"/>
          <p14:tracePt t="181940" x="4984750" y="5226050"/>
          <p14:tracePt t="181957" x="4851400" y="5130800"/>
          <p14:tracePt t="181973" x="4730750" y="5016500"/>
          <p14:tracePt t="181990" x="4635500" y="4940300"/>
          <p14:tracePt t="182007" x="4559300" y="4851400"/>
          <p14:tracePt t="182023" x="4527550" y="4813300"/>
          <p14:tracePt t="182040" x="4508500" y="4768850"/>
          <p14:tracePt t="182060" x="4495800" y="4737100"/>
          <p14:tracePt t="182074" x="4489450" y="4699000"/>
          <p14:tracePt t="182091" x="4464050" y="4635500"/>
          <p14:tracePt t="182107" x="4413250" y="4559300"/>
          <p14:tracePt t="182126" x="4279900" y="4476750"/>
          <p14:tracePt t="182140" x="4178300" y="4425950"/>
          <p14:tracePt t="182157" x="4102100" y="4400550"/>
          <p14:tracePt t="182174" x="4070350" y="4387850"/>
          <p14:tracePt t="182190" x="4044950" y="4368800"/>
          <p14:tracePt t="182207" x="4019550" y="4362450"/>
          <p14:tracePt t="182224" x="3981450" y="4362450"/>
          <p14:tracePt t="182240" x="3917950" y="4362450"/>
          <p14:tracePt t="182257" x="3841750" y="4362450"/>
          <p14:tracePt t="182274" x="3797300" y="4362450"/>
          <p14:tracePt t="182290" x="3778250" y="4362450"/>
          <p14:tracePt t="182307" x="3771900" y="4362450"/>
          <p14:tracePt t="182324" x="3765550" y="4362450"/>
          <p14:tracePt t="182340" x="3752850" y="4368800"/>
          <p14:tracePt t="182357" x="3740150" y="4375150"/>
          <p14:tracePt t="182374" x="3727450" y="4400550"/>
          <p14:tracePt t="182407" x="3727450" y="4413250"/>
          <p14:tracePt t="182471" x="3727450" y="4419600"/>
          <p14:tracePt t="182487" x="3727450" y="4425950"/>
          <p14:tracePt t="182497" x="3727450" y="4445000"/>
          <p14:tracePt t="182502" x="3727450" y="4451350"/>
          <p14:tracePt t="182512" x="3727450" y="4470400"/>
          <p14:tracePt t="182524" x="3727450" y="4514850"/>
          <p14:tracePt t="182540" x="3727450" y="4552950"/>
          <p14:tracePt t="182558" x="3727450" y="4584700"/>
          <p14:tracePt t="182574" x="3714750" y="4641850"/>
          <p14:tracePt t="182591" x="3708400" y="4692650"/>
          <p14:tracePt t="182607" x="3702050" y="4743450"/>
          <p14:tracePt t="182624" x="3702050" y="4775200"/>
          <p14:tracePt t="182641" x="3702050" y="4787900"/>
          <p14:tracePt t="182663" x="3702050" y="4794250"/>
          <p14:tracePt t="182728" x="3702050" y="4800600"/>
          <p14:tracePt t="182736" x="3695700" y="4800600"/>
          <p14:tracePt t="182750" x="3695700" y="4819650"/>
          <p14:tracePt t="182758" x="3683000" y="4826000"/>
          <p14:tracePt t="182774" x="3676650" y="4838700"/>
          <p14:tracePt t="182791" x="3670300" y="4851400"/>
          <p14:tracePt t="182807" x="3651250" y="4889500"/>
          <p14:tracePt t="182824" x="3651250" y="4921250"/>
          <p14:tracePt t="182841" x="3651250" y="4959350"/>
          <p14:tracePt t="182858" x="3683000" y="5003800"/>
          <p14:tracePt t="182874" x="3752850" y="5041900"/>
          <p14:tracePt t="182891" x="3848100" y="5080000"/>
          <p14:tracePt t="182908" x="3949700" y="5118100"/>
          <p14:tracePt t="182925" x="4006850" y="5162550"/>
          <p14:tracePt t="182941" x="4006850" y="5187950"/>
          <p14:tracePt t="182958" x="4006850" y="5213350"/>
          <p14:tracePt t="182974" x="3994150" y="5251450"/>
          <p14:tracePt t="182991" x="3924300" y="5276850"/>
          <p14:tracePt t="183008" x="3886200" y="5289550"/>
          <p14:tracePt t="183024" x="3848100" y="5302250"/>
          <p14:tracePt t="183041" x="3841750" y="5314950"/>
          <p14:tracePt t="183058" x="3841750" y="5327650"/>
          <p14:tracePt t="183075" x="3841750" y="5365750"/>
          <p14:tracePt t="183094" x="3911600" y="5422900"/>
          <p14:tracePt t="183110" x="4006850" y="5492750"/>
          <p14:tracePt t="183124" x="4108450" y="5581650"/>
          <p14:tracePt t="183141" x="4121150" y="5613400"/>
          <p14:tracePt t="183158" x="4121150" y="5638800"/>
          <p14:tracePt t="183175" x="4121150" y="5664200"/>
          <p14:tracePt t="183191" x="4102100" y="5689600"/>
          <p14:tracePt t="183208" x="4057650" y="5715000"/>
          <p14:tracePt t="183224" x="4025900" y="5740400"/>
          <p14:tracePt t="183241" x="4013200" y="5759450"/>
          <p14:tracePt t="183258" x="4013200" y="5778500"/>
          <p14:tracePt t="183274" x="4013200" y="5803900"/>
          <p14:tracePt t="183292" x="4108450" y="5880100"/>
          <p14:tracePt t="183310" x="4292600" y="5956300"/>
          <p14:tracePt t="183324" x="4610100" y="6096000"/>
          <p14:tracePt t="183341" x="4718050" y="6165850"/>
          <p14:tracePt t="183358" x="4737100" y="6197600"/>
          <p14:tracePt t="183374" x="4718050" y="6210300"/>
          <p14:tracePt t="183391" x="4610100" y="6235700"/>
          <p14:tracePt t="183408" x="4438650" y="6235700"/>
          <p14:tracePt t="183425" x="4273550" y="6235700"/>
          <p14:tracePt t="183441" x="4197350" y="6235700"/>
          <p14:tracePt t="183486" x="4222750" y="6242050"/>
          <p14:tracePt t="183496" x="4286250" y="6248400"/>
          <p14:tracePt t="183509" x="4464050" y="6292850"/>
          <p14:tracePt t="183525" x="4610100" y="6324600"/>
          <p14:tracePt t="183541" x="4692650" y="6350000"/>
          <p14:tracePt t="183558" x="4718050" y="6356350"/>
          <p14:tracePt t="183623" x="4699000" y="6356350"/>
          <p14:tracePt t="183632" x="4673600" y="6350000"/>
          <p14:tracePt t="183640" x="4660900" y="6350000"/>
          <p14:tracePt t="183648" x="4648200" y="6343650"/>
          <p14:tracePt t="183681" x="4641850" y="6343650"/>
          <p14:tracePt t="183791" x="4635500" y="6343650"/>
          <p14:tracePt t="183832" x="4622800" y="6343650"/>
          <p14:tracePt t="183842" x="4616450" y="6343650"/>
          <p14:tracePt t="183866" x="4597400" y="6343650"/>
          <p14:tracePt t="183872" x="4591050" y="6343650"/>
          <p14:tracePt t="183882" x="4584700" y="6337300"/>
          <p14:tracePt t="183892" x="4572000" y="6337300"/>
          <p14:tracePt t="183909" x="4565650" y="6330950"/>
          <p14:tracePt t="184016" x="4572000" y="6330950"/>
          <p14:tracePt t="184034" x="4572000" y="6324600"/>
          <p14:tracePt t="184039" x="4578350" y="6324600"/>
          <p14:tracePt t="184144" x="4578350" y="6311900"/>
          <p14:tracePt t="184159" x="4565650" y="6299200"/>
          <p14:tracePt t="184168" x="4559300" y="6292850"/>
          <p14:tracePt t="184175" x="4540250" y="6286500"/>
          <p14:tracePt t="184192" x="4514850" y="6273800"/>
          <p14:tracePt t="184209" x="4502150" y="6273800"/>
          <p14:tracePt t="184225" x="4495800" y="6267450"/>
          <p14:tracePt t="184243" x="4489450" y="6261100"/>
          <p14:tracePt t="184259" x="4470400" y="6248400"/>
          <p14:tracePt t="184275" x="4457700" y="6242050"/>
          <p14:tracePt t="184292" x="4413250" y="6216650"/>
          <p14:tracePt t="184309" x="4337050" y="6178550"/>
          <p14:tracePt t="184325" x="4248150" y="6096000"/>
          <p14:tracePt t="184342" x="4108450" y="5924550"/>
          <p14:tracePt t="184359" x="3841750" y="5549900"/>
          <p14:tracePt t="184375" x="3460750" y="5010150"/>
          <p14:tracePt t="184392" x="3009900" y="4438650"/>
          <p14:tracePt t="184409" x="2590800" y="3930650"/>
          <p14:tracePt t="184426" x="2228850" y="3486150"/>
          <p14:tracePt t="184442" x="1803400" y="3048000"/>
          <p14:tracePt t="184459" x="1530350" y="2762250"/>
          <p14:tracePt t="184476" x="1416050" y="2603500"/>
          <p14:tracePt t="184492" x="1384300" y="2533650"/>
          <p14:tracePt t="184509" x="1384300" y="2520950"/>
          <p14:tracePt t="184526" x="1397000" y="2508250"/>
          <p14:tracePt t="184542" x="1422400" y="2508250"/>
          <p14:tracePt t="184559" x="1435100" y="2508250"/>
          <p14:tracePt t="184674" x="1435100" y="2520950"/>
          <p14:tracePt t="184681" x="1435100" y="2527300"/>
          <p14:tracePt t="184693" x="1435100" y="2552700"/>
          <p14:tracePt t="184710" x="1454150" y="2616200"/>
          <p14:tracePt t="184726" x="1454150" y="2647950"/>
          <p14:tracePt t="184743" x="1473200" y="2686050"/>
          <p14:tracePt t="184759" x="1504950" y="2743200"/>
          <p14:tracePt t="184776" x="1549400" y="2806700"/>
          <p14:tracePt t="184793" x="1581150" y="2870200"/>
          <p14:tracePt t="184809" x="1606550" y="2933700"/>
          <p14:tracePt t="184827" x="1612900" y="2971800"/>
          <p14:tracePt t="184843" x="1619250" y="3016250"/>
          <p14:tracePt t="184859" x="1619250" y="3041650"/>
          <p14:tracePt t="184876" x="1619250" y="3060700"/>
          <p14:tracePt t="184893" x="1606550" y="3086100"/>
          <p14:tracePt t="184909" x="1568450" y="3098800"/>
          <p14:tracePt t="184926" x="1524000" y="3098800"/>
          <p14:tracePt t="184943" x="1466850" y="3067050"/>
          <p14:tracePt t="184960" x="1371600" y="2971800"/>
          <p14:tracePt t="184976" x="1301750" y="2863850"/>
          <p14:tracePt t="184993" x="1250950" y="2806700"/>
          <p14:tracePt t="185010" x="1219200" y="2781300"/>
          <p14:tracePt t="185027" x="1219200" y="2762250"/>
          <p14:tracePt t="185071" x="1212850" y="2762250"/>
          <p14:tracePt t="185103" x="1206500" y="2762250"/>
          <p14:tracePt t="185139" x="1206500" y="2774950"/>
          <p14:tracePt t="185155" x="1206500" y="2781300"/>
          <p14:tracePt t="185177" x="1206500" y="2794000"/>
          <p14:tracePt t="185259" x="1206500" y="2787650"/>
          <p14:tracePt t="185267" x="1206500" y="2774950"/>
          <p14:tracePt t="185286" x="1193800" y="2692400"/>
          <p14:tracePt t="185295" x="1193800" y="2647950"/>
          <p14:tracePt t="185309" x="1168400" y="2501900"/>
          <p14:tracePt t="185327" x="1117600" y="2286000"/>
          <p14:tracePt t="185343" x="1066800" y="2057400"/>
          <p14:tracePt t="185360" x="1022350" y="1828800"/>
          <p14:tracePt t="185376" x="1003300" y="1619250"/>
          <p14:tracePt t="185393" x="927100" y="1384300"/>
          <p14:tracePt t="185410" x="831850" y="1155700"/>
          <p14:tracePt t="185426" x="666750" y="914400"/>
          <p14:tracePt t="185443" x="520700" y="736600"/>
          <p14:tracePt t="185460" x="431800" y="647700"/>
          <p14:tracePt t="185477" x="381000" y="571500"/>
          <p14:tracePt t="185496" x="381000" y="546100"/>
          <p14:tracePt t="185510" x="381000" y="520700"/>
          <p14:tracePt t="185526" x="381000" y="501650"/>
          <p14:tracePt t="185543" x="381000" y="482600"/>
          <p14:tracePt t="185560" x="381000" y="469900"/>
          <p14:tracePt t="185576" x="374650" y="450850"/>
          <p14:tracePt t="185594" x="349250" y="444500"/>
          <p14:tracePt t="185610" x="323850" y="425450"/>
          <p14:tracePt t="185626" x="228600" y="374650"/>
          <p14:tracePt t="185643" x="82550" y="317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2" y="483001"/>
            <a:ext cx="9782175" cy="25717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7"/>
    </mc:Choice>
    <mc:Fallback>
      <p:transition spd="slow" advTm="76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5" x="349250" y="374650"/>
          <p14:tracePt t="480" x="406400" y="412750"/>
          <p14:tracePt t="489" x="469900" y="450850"/>
          <p14:tracePt t="498" x="520700" y="482600"/>
          <p14:tracePt t="511" x="635000" y="539750"/>
          <p14:tracePt t="527" x="698500" y="571500"/>
          <p14:tracePt t="544" x="742950" y="590550"/>
          <p14:tracePt t="561" x="755650" y="603250"/>
          <p14:tracePt t="578" x="768350" y="603250"/>
          <p14:tracePt t="594" x="774700" y="615950"/>
          <p14:tracePt t="628" x="781050" y="622300"/>
          <p14:tracePt t="645" x="787400" y="622300"/>
          <p14:tracePt t="661" x="812800" y="628650"/>
          <p14:tracePt t="678" x="850900" y="647700"/>
          <p14:tracePt t="695" x="984250" y="685800"/>
          <p14:tracePt t="711" x="1079500" y="717550"/>
          <p14:tracePt t="728" x="1143000" y="723900"/>
          <p14:tracePt t="745" x="1212850" y="730250"/>
          <p14:tracePt t="761" x="1270000" y="736600"/>
          <p14:tracePt t="778" x="1320800" y="749300"/>
          <p14:tracePt t="794" x="1365250" y="755650"/>
          <p14:tracePt t="811" x="1422400" y="768350"/>
          <p14:tracePt t="828" x="1574800" y="812800"/>
          <p14:tracePt t="844" x="1847850" y="882650"/>
          <p14:tracePt t="863" x="2292350" y="984250"/>
          <p14:tracePt t="881" x="2717800" y="1073150"/>
          <p14:tracePt t="896" x="3143250" y="1130300"/>
          <p14:tracePt t="911" x="3327400" y="1174750"/>
          <p14:tracePt t="928" x="3416300" y="1187450"/>
          <p14:tracePt t="945" x="3435350" y="1200150"/>
          <p14:tracePt t="1046" x="3441700" y="1200150"/>
          <p14:tracePt t="1054" x="3448050" y="1193800"/>
          <p14:tracePt t="1071" x="3454400" y="1193800"/>
          <p14:tracePt t="1084" x="3454400" y="1187450"/>
          <p14:tracePt t="1095" x="3460750" y="1174750"/>
          <p14:tracePt t="1112" x="3473450" y="1162050"/>
          <p14:tracePt t="1128" x="3524250" y="1149350"/>
          <p14:tracePt t="1146" x="3613150" y="1136650"/>
          <p14:tracePt t="1162" x="3746500" y="1111250"/>
          <p14:tracePt t="1178" x="3905250" y="1092200"/>
          <p14:tracePt t="1195" x="4076700" y="1066800"/>
          <p14:tracePt t="1212" x="4203700" y="1054100"/>
          <p14:tracePt t="1228" x="4324350" y="1028700"/>
          <p14:tracePt t="1245" x="4394200" y="1022350"/>
          <p14:tracePt t="1262" x="4438650" y="1003300"/>
          <p14:tracePt t="1278" x="4451350" y="1003300"/>
          <p14:tracePt t="1295" x="4457700" y="996950"/>
          <p14:tracePt t="2221" x="4451350" y="996950"/>
          <p14:tracePt t="2229" x="4432300" y="1028700"/>
          <p14:tracePt t="2237" x="4387850" y="1073150"/>
          <p14:tracePt t="2244" x="4349750" y="1111250"/>
          <p14:tracePt t="2261" x="4273550" y="1174750"/>
          <p14:tracePt t="2278" x="4165600" y="1250950"/>
          <p14:tracePt t="2295" x="4051300" y="1314450"/>
          <p14:tracePt t="2312" x="3829050" y="1409700"/>
          <p14:tracePt t="2328" x="3689350" y="1466850"/>
          <p14:tracePt t="2345" x="3549650" y="1549400"/>
          <p14:tracePt t="2361" x="3448050" y="1625600"/>
          <p14:tracePt t="2378" x="3371850" y="1676400"/>
          <p14:tracePt t="2395" x="3327400" y="1714500"/>
          <p14:tracePt t="2411" x="3321050" y="1727200"/>
          <p14:tracePt t="3012" x="3295650" y="1733550"/>
          <p14:tracePt t="3020" x="3244850" y="1752600"/>
          <p14:tracePt t="3029" x="3162300" y="1771650"/>
          <p14:tracePt t="3036" x="3105150" y="1803400"/>
          <p14:tracePt t="3052" x="3035300" y="1898650"/>
          <p14:tracePt t="3059" x="3028950" y="1955800"/>
          <p14:tracePt t="3072" x="3028950" y="2019300"/>
          <p14:tracePt t="3086" x="3028950" y="2139950"/>
          <p14:tracePt t="3103" x="3022600" y="2298700"/>
          <p14:tracePt t="3120" x="2940050" y="2571750"/>
          <p14:tracePt t="3136" x="2800350" y="2889250"/>
          <p14:tracePt t="3152" x="2762250" y="3009900"/>
          <p14:tracePt t="3186" x="2717800" y="3117850"/>
          <p14:tracePt t="3987" x="2717800" y="3092450"/>
          <p14:tracePt t="3995" x="2717800" y="3067050"/>
          <p14:tracePt t="4002" x="2686050" y="3016250"/>
          <p14:tracePt t="4011" x="2660650" y="2971800"/>
          <p14:tracePt t="4027" x="2597150" y="2857500"/>
          <p14:tracePt t="4044" x="2559050" y="2743200"/>
          <p14:tracePt t="4052" x="2540000" y="2679700"/>
          <p14:tracePt t="4061" x="2527300" y="2622550"/>
          <p14:tracePt t="4078" x="2482850" y="2476500"/>
          <p14:tracePt t="4094" x="2438400" y="2336800"/>
          <p14:tracePt t="4111" x="2432050" y="2241550"/>
          <p14:tracePt t="4131" x="2425700" y="2095500"/>
          <p14:tracePt t="4144" x="2419350" y="2063750"/>
          <p14:tracePt t="4161" x="2362200" y="1974850"/>
          <p14:tracePt t="4179" x="2324100" y="1930400"/>
          <p14:tracePt t="4194" x="2260600" y="1892300"/>
          <p14:tracePt t="4211" x="2178050" y="1854200"/>
          <p14:tracePt t="4228" x="2133600" y="1854200"/>
          <p14:tracePt t="4245" x="2114550" y="1847850"/>
          <p14:tracePt t="4314" x="2108200" y="1847850"/>
          <p14:tracePt t="4322" x="2095500" y="1835150"/>
          <p14:tracePt t="4332" x="2089150" y="1835150"/>
          <p14:tracePt t="4346" x="2044700" y="1822450"/>
          <p14:tracePt t="4361" x="1936750" y="1797050"/>
          <p14:tracePt t="4378" x="1816100" y="1790700"/>
          <p14:tracePt t="4395" x="1739900" y="1784350"/>
          <p14:tracePt t="4411" x="1689100" y="1784350"/>
          <p14:tracePt t="4428" x="1670050" y="1784350"/>
          <p14:tracePt t="5206" x="1657350" y="1790700"/>
          <p14:tracePt t="5214" x="1651000" y="1790700"/>
          <p14:tracePt t="5308" x="1644650" y="1790700"/>
          <p14:tracePt t="5331" x="1638300" y="1790700"/>
          <p14:tracePt t="5349" x="1631950" y="1790700"/>
          <p14:tracePt t="5364" x="1619250" y="1790700"/>
          <p14:tracePt t="5371" x="1612900" y="1790700"/>
          <p14:tracePt t="5398" x="1606550" y="1790700"/>
          <p14:tracePt t="5435" x="1593850" y="1790700"/>
          <p14:tracePt t="5523" x="1587500" y="1797050"/>
          <p14:tracePt t="6133" x="1587500" y="1816100"/>
          <p14:tracePt t="6140" x="1593850" y="1822450"/>
          <p14:tracePt t="6149" x="1644650" y="1847850"/>
          <p14:tracePt t="6160" x="1689100" y="1854200"/>
          <p14:tracePt t="6177" x="1835150" y="1892300"/>
          <p14:tracePt t="6193" x="2165350" y="1987550"/>
          <p14:tracePt t="6209" x="2381250" y="2051050"/>
          <p14:tracePt t="6226" x="2717800" y="2139950"/>
          <p14:tracePt t="6243" x="3149600" y="2266950"/>
          <p14:tracePt t="6260" x="3619500" y="2393950"/>
          <p14:tracePt t="6276" x="4121150" y="2489200"/>
          <p14:tracePt t="6293" x="4527550" y="2527300"/>
          <p14:tracePt t="6310" x="4832350" y="2571750"/>
          <p14:tracePt t="6326" x="5092700" y="2597150"/>
          <p14:tracePt t="6343" x="5283200" y="2635250"/>
          <p14:tracePt t="6360" x="5511800" y="2686050"/>
          <p14:tracePt t="6379" x="5797550" y="2717800"/>
          <p14:tracePt t="6393" x="6007100" y="2717800"/>
          <p14:tracePt t="6410" x="6197600" y="2717800"/>
          <p14:tracePt t="6426" x="6369050" y="2717800"/>
          <p14:tracePt t="6443" x="6527800" y="2705100"/>
          <p14:tracePt t="6460" x="6667500" y="2705100"/>
          <p14:tracePt t="6477" x="6781800" y="2705100"/>
          <p14:tracePt t="6494" x="6870700" y="2705100"/>
          <p14:tracePt t="6510" x="6902450" y="2717800"/>
          <p14:tracePt t="6526" x="6908800" y="2717800"/>
          <p14:tracePt t="6560" x="6915150" y="2717800"/>
          <p14:tracePt t="6576" x="6921500" y="2717800"/>
          <p14:tracePt t="6593" x="6934200" y="2717800"/>
          <p14:tracePt t="6610" x="6946900" y="2717800"/>
          <p14:tracePt t="7023" x="6934200" y="2717800"/>
          <p14:tracePt t="7029" x="6927850" y="2717800"/>
          <p14:tracePt t="7039" x="6915150" y="2717800"/>
          <p14:tracePt t="7047" x="6896100" y="2717800"/>
          <p14:tracePt t="7063" x="6858000" y="2717800"/>
          <p14:tracePt t="7080" x="6826250" y="2717800"/>
          <p14:tracePt t="7116" x="6851650" y="2717800"/>
          <p14:tracePt t="7132" x="6965950" y="2717800"/>
          <p14:tracePt t="7147" x="7086600" y="2724150"/>
          <p14:tracePt t="7164" x="7194550" y="2743200"/>
          <p14:tracePt t="7180" x="7270750" y="2743200"/>
          <p14:tracePt t="7197" x="7308850" y="2743200"/>
          <p14:tracePt t="7214" x="7321550" y="2743200"/>
          <p14:tracePt t="7406" x="7321550" y="2736850"/>
          <p14:tracePt t="7412" x="7321550" y="2717800"/>
          <p14:tracePt t="7422" x="7308850" y="2692400"/>
          <p14:tracePt t="7427" x="7283450" y="2673350"/>
          <p14:tracePt t="7436" x="7226300" y="2635250"/>
          <p14:tracePt t="7453" x="7112000" y="2571750"/>
          <p14:tracePt t="7470" x="7016750" y="2514600"/>
          <p14:tracePt t="7486" x="6953250" y="2476500"/>
          <p14:tracePt t="7503" x="6896100" y="2425700"/>
          <p14:tracePt t="7520" x="6826250" y="2349500"/>
          <p14:tracePt t="7537" x="6743700" y="2247900"/>
          <p14:tracePt t="7542" x="6724650" y="2222500"/>
          <p14:tracePt t="7554" x="6692900" y="2197100"/>
          <p14:tracePt t="7574" x="6673850" y="2165350"/>
          <p14:tracePt t="7586" x="6667500" y="2159000"/>
          <p14:tracePt t="7681" x="6673850" y="2165350"/>
          <p14:tracePt t="7695" x="6686550" y="2171700"/>
          <p14:tracePt t="8725" x="6642100" y="2171700"/>
          <p14:tracePt t="8734" x="6597650" y="2171700"/>
          <p14:tracePt t="8740" x="6559550" y="2171700"/>
          <p14:tracePt t="8751" x="6515100" y="2171700"/>
          <p14:tracePt t="8768" x="6483350" y="2171700"/>
          <p14:tracePt t="8784" x="6477000" y="2171700"/>
          <p14:tracePt t="8965" x="6470650" y="2171700"/>
          <p14:tracePt t="8974" x="6464300" y="2171700"/>
          <p14:tracePt t="8998" x="6457950" y="2171700"/>
          <p14:tracePt t="9015" x="6451600" y="2171700"/>
          <p14:tracePt t="9032" x="6445250" y="2165350"/>
          <p14:tracePt t="9055" x="6432550" y="2146300"/>
          <p14:tracePt t="9061" x="6432550" y="2133600"/>
          <p14:tracePt t="9084" x="6432550" y="2089150"/>
          <p14:tracePt t="9101" x="6432550" y="2051050"/>
          <p14:tracePt t="9118" x="6432550" y="1987550"/>
          <p14:tracePt t="9134" x="6419850" y="1911350"/>
          <p14:tracePt t="9151" x="6413500" y="1860550"/>
          <p14:tracePt t="9168" x="6400800" y="1847850"/>
          <p14:tracePt t="9184" x="6400800" y="1841500"/>
          <p14:tracePt t="9269" x="6400800" y="1835150"/>
          <p14:tracePt t="9287" x="6400800" y="1828800"/>
          <p14:tracePt t="9294" x="6407150" y="1797050"/>
          <p14:tracePt t="9301" x="6413500" y="1784350"/>
          <p14:tracePt t="9319" x="6438900" y="1739900"/>
          <p14:tracePt t="9335" x="6464300" y="1663700"/>
          <p14:tracePt t="9352" x="6470650" y="1606550"/>
          <p14:tracePt t="9368" x="6470650" y="1555750"/>
          <p14:tracePt t="9385" x="6470650" y="1530350"/>
          <p14:tracePt t="9401" x="6470650" y="1511300"/>
          <p14:tracePt t="9420" x="6457950" y="1485900"/>
          <p14:tracePt t="9435" x="6457950" y="1473200"/>
          <p14:tracePt t="9864" x="6457950" y="1466850"/>
          <p14:tracePt t="9888" x="6457950" y="1454150"/>
          <p14:tracePt t="9903" x="6457950" y="1447800"/>
          <p14:tracePt t="9919" x="6464300" y="1435100"/>
          <p14:tracePt t="10589" x="6464300" y="1428750"/>
          <p14:tracePt t="10629" x="6464300" y="1422400"/>
          <p14:tracePt t="11077" x="6464300" y="1428750"/>
          <p14:tracePt t="11093" x="6470650" y="1441450"/>
          <p14:tracePt t="11109" x="6477000" y="1447800"/>
          <p14:tracePt t="37891" x="6477000" y="1460500"/>
          <p14:tracePt t="37901" x="6451600" y="1460500"/>
          <p14:tracePt t="37909" x="6394450" y="1460500"/>
          <p14:tracePt t="37919" x="6311900" y="1460500"/>
          <p14:tracePt t="37936" x="6121400" y="1460500"/>
          <p14:tracePt t="37952" x="5842000" y="1460500"/>
          <p14:tracePt t="37969" x="5410200" y="1460500"/>
          <p14:tracePt t="37985" x="5168900" y="1460500"/>
          <p14:tracePt t="38002" x="4927600" y="1460500"/>
          <p14:tracePt t="38019" x="4730750" y="1460500"/>
          <p14:tracePt t="38035" x="4603750" y="1460500"/>
          <p14:tracePt t="38052" x="4527550" y="1460500"/>
          <p14:tracePt t="38069" x="4489450" y="1460500"/>
          <p14:tracePt t="38075" x="4483100" y="1460500"/>
          <p14:tracePt t="38099" x="4476750" y="1466850"/>
          <p14:tracePt t="38108" x="4470400" y="1466850"/>
          <p14:tracePt t="38119" x="4464050" y="1473200"/>
          <p14:tracePt t="38138" x="4425950" y="1485900"/>
          <p14:tracePt t="38153" x="4400550" y="1485900"/>
          <p14:tracePt t="38169" x="4279900" y="1524000"/>
          <p14:tracePt t="38185" x="4210050" y="1549400"/>
          <p14:tracePt t="38202" x="4032250" y="1593850"/>
          <p14:tracePt t="38219" x="3873500" y="1638300"/>
          <p14:tracePt t="38236" x="3644900" y="1682750"/>
          <p14:tracePt t="38252" x="3441700" y="1739900"/>
          <p14:tracePt t="38270" x="3232150" y="1822450"/>
          <p14:tracePt t="38286" x="3092450" y="1885950"/>
          <p14:tracePt t="38302" x="3003550" y="1936750"/>
          <p14:tracePt t="38321" x="2940050" y="1962150"/>
          <p14:tracePt t="38336" x="2870200" y="1968500"/>
          <p14:tracePt t="38352" x="2832100" y="1968500"/>
          <p14:tracePt t="38369" x="2762250" y="1968500"/>
          <p14:tracePt t="38386" x="2673350" y="1943100"/>
          <p14:tracePt t="38402" x="2571750" y="1905000"/>
          <p14:tracePt t="38419" x="2451100" y="1873250"/>
          <p14:tracePt t="38436" x="2330450" y="1847850"/>
          <p14:tracePt t="38452" x="2254250" y="1847850"/>
          <p14:tracePt t="38469" x="2209800" y="1847850"/>
          <p14:tracePt t="38486" x="2190750" y="1847850"/>
          <p14:tracePt t="38660" x="2184400" y="1847850"/>
          <p14:tracePt t="38667" x="2178050" y="1847850"/>
          <p14:tracePt t="38677" x="2171700" y="1847850"/>
          <p14:tracePt t="38686" x="2165350" y="1847850"/>
          <p14:tracePt t="38703" x="2152650" y="1841500"/>
          <p14:tracePt t="38725" x="2146300" y="1841500"/>
          <p14:tracePt t="38737" x="2133600" y="1835150"/>
          <p14:tracePt t="38753" x="2070100" y="1809750"/>
          <p14:tracePt t="38770" x="1911350" y="1771650"/>
          <p14:tracePt t="38786" x="1695450" y="1765300"/>
          <p14:tracePt t="38804" x="1549400" y="1765300"/>
          <p14:tracePt t="38820" x="1498600" y="1765300"/>
          <p14:tracePt t="38861" x="1492250" y="1758950"/>
          <p14:tracePt t="38894" x="1504950" y="1746250"/>
          <p14:tracePt t="39061" x="1511300" y="1746250"/>
          <p14:tracePt t="39079" x="1511300" y="1739900"/>
          <p14:tracePt t="39087" x="1504950" y="1733550"/>
          <p14:tracePt t="39094" x="1492250" y="1733550"/>
          <p14:tracePt t="39102" x="1473200" y="1733550"/>
          <p14:tracePt t="39119" x="1454150" y="1727200"/>
          <p14:tracePt t="39136" x="1441450" y="1720850"/>
          <p14:tracePt t="39152" x="1422400" y="1714500"/>
          <p14:tracePt t="39169" x="1403350" y="1714500"/>
          <p14:tracePt t="39371" x="1428750" y="1714500"/>
          <p14:tracePt t="39379" x="1485900" y="1714500"/>
          <p14:tracePt t="39386" x="1536700" y="1714500"/>
          <p14:tracePt t="39395" x="1612900" y="1714500"/>
          <p14:tracePt t="39412" x="1758950" y="1714500"/>
          <p14:tracePt t="39428" x="1885950" y="1714500"/>
          <p14:tracePt t="39445" x="1974850" y="1714500"/>
          <p14:tracePt t="39461" x="2038350" y="1714500"/>
          <p14:tracePt t="39478" x="2063750" y="1714500"/>
          <p14:tracePt t="39512" x="2070100" y="1714500"/>
          <p14:tracePt t="39529" x="2120900" y="1714500"/>
          <p14:tracePt t="39545" x="2197100" y="1714500"/>
          <p14:tracePt t="39561" x="2286000" y="1714500"/>
          <p14:tracePt t="39578" x="2324100" y="1708150"/>
          <p14:tracePt t="39595" x="2343150" y="1695450"/>
          <p14:tracePt t="39612" x="2349500" y="1695450"/>
          <p14:tracePt t="39645" x="2362200" y="1689100"/>
          <p14:tracePt t="39663" x="2374900" y="1689100"/>
          <p14:tracePt t="39678" x="2419350" y="1689100"/>
          <p14:tracePt t="39695" x="2489200" y="1689100"/>
          <p14:tracePt t="39713" x="2565400" y="1689100"/>
          <p14:tracePt t="39728" x="2660650" y="1689100"/>
          <p14:tracePt t="39745" x="2857500" y="1689100"/>
          <p14:tracePt t="39762" x="2959100" y="1689100"/>
          <p14:tracePt t="39778" x="2997200" y="1682750"/>
          <p14:tracePt t="39812" x="2997200" y="1676400"/>
          <p14:tracePt t="39828" x="2997200" y="1670050"/>
          <p14:tracePt t="39845" x="2997200" y="1663700"/>
          <p14:tracePt t="39862" x="2984500" y="1663700"/>
          <p14:tracePt t="39878" x="2971800" y="1663700"/>
          <p14:tracePt t="39991" x="2965450" y="1663700"/>
          <p14:tracePt t="40014" x="2959100" y="1663700"/>
          <p14:tracePt t="40022" x="2952750" y="1663700"/>
          <p14:tracePt t="40028" x="2940050" y="1663700"/>
          <p14:tracePt t="40045" x="2927350" y="1670050"/>
          <p14:tracePt t="40062" x="2882900" y="1676400"/>
          <p14:tracePt t="40079" x="2832100" y="1695450"/>
          <p14:tracePt t="40086" x="2819400" y="1701800"/>
          <p14:tracePt t="40095" x="2800350" y="1708150"/>
          <p14:tracePt t="40112" x="2781300" y="1708150"/>
          <p14:tracePt t="41758" x="2768600" y="1708150"/>
          <p14:tracePt t="41765" x="2762250" y="1708150"/>
          <p14:tracePt t="41775" x="2749550" y="1708150"/>
          <p14:tracePt t="41789" x="2743200" y="1708150"/>
          <p14:tracePt t="41811" x="2736850" y="1708150"/>
          <p14:tracePt t="41827" x="2730500" y="1708150"/>
          <p14:tracePt t="41840" x="2724150" y="1708150"/>
          <p14:tracePt t="41853" x="2717800" y="1708150"/>
          <p14:tracePt t="41868" x="2698750" y="1708150"/>
          <p14:tracePt t="41883" x="2667000" y="1708150"/>
          <p14:tracePt t="41900" x="2654300" y="1708150"/>
          <p14:tracePt t="41916" x="2647950" y="1708150"/>
          <p14:tracePt t="41933" x="2628900" y="1701800"/>
          <p14:tracePt t="43120" x="2622550" y="1701800"/>
          <p14:tracePt t="43137" x="2616200" y="1701800"/>
          <p14:tracePt t="43141" x="2609850" y="1701800"/>
          <p14:tracePt t="44261" x="2635250" y="1695450"/>
          <p14:tracePt t="44269" x="2679700" y="1689100"/>
          <p14:tracePt t="44276" x="2755900" y="1682750"/>
          <p14:tracePt t="44291" x="2997200" y="1625600"/>
          <p14:tracePt t="44308" x="3422650" y="1524000"/>
          <p14:tracePt t="44324" x="3949700" y="1416050"/>
          <p14:tracePt t="44341" x="4533900" y="1333500"/>
          <p14:tracePt t="44358" x="5029200" y="1270000"/>
          <p14:tracePt t="44374" x="5397500" y="1206500"/>
          <p14:tracePt t="44391" x="5746750" y="1162050"/>
          <p14:tracePt t="44407" x="5981700" y="1136650"/>
          <p14:tracePt t="44424" x="6184900" y="1098550"/>
          <p14:tracePt t="44441" x="6343650" y="1073150"/>
          <p14:tracePt t="44457" x="6477000" y="1022350"/>
          <p14:tracePt t="44474" x="6559550" y="1009650"/>
          <p14:tracePt t="44491" x="6591300" y="990600"/>
          <p14:tracePt t="44508" x="6642100" y="977900"/>
          <p14:tracePt t="44525" x="6667500" y="977900"/>
          <p14:tracePt t="44541" x="6699250" y="977900"/>
          <p14:tracePt t="44558" x="6756400" y="977900"/>
          <p14:tracePt t="44574" x="6819900" y="977900"/>
          <p14:tracePt t="44580" x="6845300" y="977900"/>
          <p14:tracePt t="44591" x="6864350" y="977900"/>
          <p14:tracePt t="44608" x="6889750" y="977900"/>
          <p14:tracePt t="44687" x="6902450" y="977900"/>
          <p14:tracePt t="44697" x="6915150" y="990600"/>
          <p14:tracePt t="44702" x="6921500" y="1003300"/>
          <p14:tracePt t="44710" x="6946900" y="1035050"/>
          <p14:tracePt t="44725" x="7042150" y="1104900"/>
          <p14:tracePt t="44742" x="7156450" y="1181100"/>
          <p14:tracePt t="44758" x="7232650" y="1244600"/>
          <p14:tracePt t="44775" x="7308850" y="1314450"/>
          <p14:tracePt t="44791" x="7340600" y="1339850"/>
          <p14:tracePt t="44808" x="7346950" y="1358900"/>
          <p14:tracePt t="44825" x="7346950" y="1365250"/>
          <p14:tracePt t="44893" x="7346950" y="1377950"/>
          <p14:tracePt t="44901" x="7346950" y="1384300"/>
          <p14:tracePt t="44910" x="7353300" y="1409700"/>
          <p14:tracePt t="44925" x="7416800" y="1460500"/>
          <p14:tracePt t="44941" x="7461250" y="1485900"/>
          <p14:tracePt t="44958" x="7499350" y="1498600"/>
          <p14:tracePt t="44975" x="7524750" y="1498600"/>
          <p14:tracePt t="44992" x="7531100" y="1498600"/>
          <p14:tracePt t="45008" x="7537450" y="1498600"/>
          <p14:tracePt t="45047" x="7543800" y="1498600"/>
          <p14:tracePt t="45183" x="7550150" y="1492250"/>
          <p14:tracePt t="45192" x="7556500" y="1485900"/>
          <p14:tracePt t="45201" x="7569200" y="1485900"/>
          <p14:tracePt t="45208" x="7588250" y="1485900"/>
          <p14:tracePt t="45225" x="7620000" y="1485900"/>
          <p14:tracePt t="45242" x="7670800" y="1485900"/>
          <p14:tracePt t="45259" x="7696200" y="1485900"/>
          <p14:tracePt t="45275" x="7708900" y="1479550"/>
          <p14:tracePt t="45327" x="7715250" y="1479550"/>
          <p14:tracePt t="45592" x="7696200" y="1479550"/>
          <p14:tracePt t="45600" x="7677150" y="1479550"/>
          <p14:tracePt t="45610" x="7664450" y="1479550"/>
          <p14:tracePt t="45616" x="7639050" y="1479550"/>
          <p14:tracePt t="45633" x="7550150" y="1479550"/>
          <p14:tracePt t="45651" x="7423150" y="1479550"/>
          <p14:tracePt t="45667" x="7264400" y="1479550"/>
          <p14:tracePt t="45684" x="7124700" y="1479550"/>
          <p14:tracePt t="45699" x="7105650" y="1479550"/>
          <p14:tracePt t="45808" x="7092950" y="1485900"/>
          <p14:tracePt t="45824" x="7086600" y="1492250"/>
          <p14:tracePt t="45841" x="7073900" y="1498600"/>
          <p14:tracePt t="45846" x="7061200" y="1504950"/>
          <p14:tracePt t="45856" x="7054850" y="1511300"/>
          <p14:tracePt t="45868" x="7029450" y="1517650"/>
          <p14:tracePt t="45884" x="6864350" y="1549400"/>
          <p14:tracePt t="45900" x="6731000" y="1562100"/>
          <p14:tracePt t="45916" x="6661150" y="1587500"/>
          <p14:tracePt t="46008" x="6648450" y="1587500"/>
          <p14:tracePt t="46018" x="6642100" y="1587500"/>
          <p14:tracePt t="46046" x="6635750" y="1587500"/>
          <p14:tracePt t="46058" x="6629400" y="1593850"/>
          <p14:tracePt t="46517" x="6635750" y="1593850"/>
          <p14:tracePt t="46624" x="6635750" y="1587500"/>
          <p14:tracePt t="46649" x="6623050" y="1587500"/>
          <p14:tracePt t="46667" x="6616700" y="1587500"/>
          <p14:tracePt t="46710" x="6610350" y="1587500"/>
          <p14:tracePt t="46717" x="6604000" y="1587500"/>
          <p14:tracePt t="46728" x="6597650" y="1587500"/>
          <p14:tracePt t="46743" x="6591300" y="1587500"/>
          <p14:tracePt t="46758" x="6584950" y="1587500"/>
          <p14:tracePt t="47193" x="6591300" y="1587500"/>
          <p14:tracePt t="47224" x="6597650" y="1587500"/>
          <p14:tracePt t="47281" x="6610350" y="1587500"/>
          <p14:tracePt t="47290" x="6616700" y="1587500"/>
          <p14:tracePt t="47302" x="6623050" y="1587500"/>
          <p14:tracePt t="47312" x="6629400" y="1587500"/>
          <p14:tracePt t="47342" x="6635750" y="1587500"/>
          <p14:tracePt t="47407" x="6642100" y="1587500"/>
          <p14:tracePt t="47430" x="6648450" y="1587500"/>
          <p14:tracePt t="47526" x="6654800" y="1587500"/>
          <p14:tracePt t="47536" x="6661150" y="1587500"/>
          <p14:tracePt t="47542" x="6686550" y="1581150"/>
          <p14:tracePt t="47553" x="6711950" y="1581150"/>
          <p14:tracePt t="47563" x="6762750" y="1581150"/>
          <p14:tracePt t="47579" x="6896100" y="1581150"/>
          <p14:tracePt t="47585" x="6991350" y="1581150"/>
          <p14:tracePt t="47596" x="7105650" y="1581150"/>
          <p14:tracePt t="47613" x="7639050" y="1581150"/>
          <p14:tracePt t="47629" x="8013700" y="1593850"/>
          <p14:tracePt t="47646" x="8248650" y="1625600"/>
          <p14:tracePt t="47662" x="8382000" y="1651000"/>
          <p14:tracePt t="47679" x="8407400" y="1651000"/>
          <p14:tracePt t="47713" x="8413750" y="1651000"/>
          <p14:tracePt t="47735" x="8407400" y="1651000"/>
          <p14:tracePt t="47746" x="8401050" y="1657350"/>
          <p14:tracePt t="47785" x="8401050" y="1663700"/>
          <p14:tracePt t="47815" x="8401050" y="1670050"/>
          <p14:tracePt t="47823" x="8407400" y="1676400"/>
          <p14:tracePt t="47833" x="8413750" y="1676400"/>
          <p14:tracePt t="47846" x="8426450" y="1676400"/>
          <p14:tracePt t="47863" x="8432800" y="1676400"/>
          <p14:tracePt t="48025" x="8439150" y="1682750"/>
          <p14:tracePt t="48042" x="8445500" y="1689100"/>
          <p14:tracePt t="48095" x="8451850" y="1695450"/>
          <p14:tracePt t="48104" x="8451850" y="1701800"/>
          <p14:tracePt t="48113" x="8451850" y="1720850"/>
          <p14:tracePt t="48130" x="8401050" y="1841500"/>
          <p14:tracePt t="48147" x="8331200" y="2032000"/>
          <p14:tracePt t="48163" x="8293100" y="2203450"/>
          <p14:tracePt t="48180" x="8280400" y="2317750"/>
          <p14:tracePt t="48197" x="8280400" y="2355850"/>
          <p14:tracePt t="48238" x="8280400" y="2362200"/>
          <p14:tracePt t="48263" x="8286750" y="2362200"/>
          <p14:tracePt t="48290" x="8286750" y="2343150"/>
          <p14:tracePt t="48305" x="8286750" y="2336800"/>
          <p14:tracePt t="48310" x="8286750" y="2324100"/>
          <p14:tracePt t="48326" x="8286750" y="2317750"/>
          <p14:tracePt t="48455" x="8286750" y="2311400"/>
          <p14:tracePt t="48471" x="8286750" y="2305050"/>
          <p14:tracePt t="48488" x="8286750" y="2298700"/>
          <p14:tracePt t="48503" x="8286750" y="2292350"/>
          <p14:tracePt t="48809" x="8286750" y="2279650"/>
          <p14:tracePt t="48814" x="8286750" y="2266950"/>
          <p14:tracePt t="48824" x="8286750" y="2247900"/>
          <p14:tracePt t="48833" x="8286750" y="2216150"/>
          <p14:tracePt t="48849" x="8274050" y="2165350"/>
          <p14:tracePt t="48866" x="8197850" y="2089150"/>
          <p14:tracePt t="48883" x="8083550" y="2012950"/>
          <p14:tracePt t="48899" x="7956550" y="1917700"/>
          <p14:tracePt t="48916" x="7816850" y="1803400"/>
          <p14:tracePt t="48933" x="7683500" y="1720850"/>
          <p14:tracePt t="48950" x="7620000" y="1676400"/>
          <p14:tracePt t="48966" x="7600950" y="1663700"/>
          <p14:tracePt t="49074" x="7594600" y="1663700"/>
          <p14:tracePt t="49130" x="7588250" y="1663700"/>
          <p14:tracePt t="49138" x="7581900" y="1663700"/>
          <p14:tracePt t="49152" x="7569200" y="1651000"/>
          <p14:tracePt t="49166" x="7499350" y="1625600"/>
          <p14:tracePt t="49183" x="7334250" y="1574800"/>
          <p14:tracePt t="49200" x="7048500" y="1536700"/>
          <p14:tracePt t="49216" x="6699250" y="1536700"/>
          <p14:tracePt t="49233" x="6299200" y="1562100"/>
          <p14:tracePt t="49250" x="5861050" y="1708150"/>
          <p14:tracePt t="49266" x="5524500" y="1816100"/>
          <p14:tracePt t="49283" x="5359400" y="1885950"/>
          <p14:tracePt t="49300" x="5289550" y="1911350"/>
          <p14:tracePt t="49317" x="5270500" y="1917700"/>
          <p14:tracePt t="49358" x="5264150" y="1917700"/>
          <p14:tracePt t="49369" x="5245100" y="1911350"/>
          <p14:tracePt t="49384" x="5162550" y="1809750"/>
          <p14:tracePt t="49400" x="5092700" y="1733550"/>
          <p14:tracePt t="49417" x="5041900" y="1676400"/>
          <p14:tracePt t="49433" x="5010150" y="1644650"/>
          <p14:tracePt t="49450" x="4997450" y="1644650"/>
          <p14:tracePt t="49467" x="4984750" y="1644650"/>
          <p14:tracePt t="49483" x="4959350" y="1689100"/>
          <p14:tracePt t="49500" x="4953000" y="1758950"/>
          <p14:tracePt t="49518" x="4953000" y="1822450"/>
          <p14:tracePt t="49533" x="4953000" y="1841500"/>
          <p14:tracePt t="49567" x="4953000" y="1847850"/>
          <p14:tracePt t="49583" x="4965700" y="1835150"/>
          <p14:tracePt t="49601" x="4965700" y="1758950"/>
          <p14:tracePt t="49617" x="4965700" y="1663700"/>
          <p14:tracePt t="49633" x="4965700" y="1562100"/>
          <p14:tracePt t="49650" x="4965700" y="1498600"/>
          <p14:tracePt t="49667" x="4953000" y="1460500"/>
          <p14:tracePt t="49703" x="4927600" y="1466850"/>
          <p14:tracePt t="49720" x="4895850" y="1581150"/>
          <p14:tracePt t="49734" x="4864100" y="1778000"/>
          <p14:tracePt t="49750" x="4851400" y="1892300"/>
          <p14:tracePt t="49767" x="4851400" y="1949450"/>
          <p14:tracePt t="49784" x="4851400" y="1968500"/>
          <p14:tracePt t="49817" x="4883150" y="1936750"/>
          <p14:tracePt t="49834" x="4889500" y="1892300"/>
          <p14:tracePt t="49851" x="4889500" y="1784350"/>
          <p14:tracePt t="49867" x="4889500" y="1708150"/>
          <p14:tracePt t="49884" x="4889500" y="1657350"/>
          <p14:tracePt t="49900" x="4889500" y="1638300"/>
          <p14:tracePt t="49936" x="4889500" y="1676400"/>
          <p14:tracePt t="49943" x="4889500" y="1739900"/>
          <p14:tracePt t="49952" x="4889500" y="1797050"/>
          <p14:tracePt t="49967" x="4889500" y="1911350"/>
          <p14:tracePt t="49984" x="4889500" y="1981200"/>
          <p14:tracePt t="50000" x="4889500" y="2006600"/>
          <p14:tracePt t="50018" x="4895850" y="2012950"/>
          <p14:tracePt t="50050" x="4895850" y="2000250"/>
          <p14:tracePt t="50067" x="4895850" y="1962150"/>
          <p14:tracePt t="50084" x="4895850" y="1930400"/>
          <p14:tracePt t="50090" x="4895850" y="1924050"/>
          <p14:tracePt t="50110" x="4889500" y="1917700"/>
          <p14:tracePt t="50123" x="4883150" y="1917700"/>
          <p14:tracePt t="50135" x="4864100" y="1962150"/>
          <p14:tracePt t="50151" x="4857750" y="2032000"/>
          <p14:tracePt t="50167" x="4845050" y="2089150"/>
          <p14:tracePt t="50184" x="4838700" y="2133600"/>
          <p14:tracePt t="50201" x="4832350" y="2152650"/>
          <p14:tracePt t="50263" x="4832350" y="2133600"/>
          <p14:tracePt t="50273" x="4832350" y="2114550"/>
          <p14:tracePt t="50279" x="4832350" y="2095500"/>
          <p14:tracePt t="50292" x="4832350" y="2076450"/>
          <p14:tracePt t="50301" x="4832350" y="2057400"/>
          <p14:tracePt t="50318" x="4838700" y="2044700"/>
          <p14:tracePt t="50376" x="4838700" y="2057400"/>
          <p14:tracePt t="50385" x="4838700" y="2063750"/>
          <p14:tracePt t="50393" x="4838700" y="2082800"/>
          <p14:tracePt t="50401" x="4838700" y="2089150"/>
          <p14:tracePt t="50417" x="4838700" y="2095500"/>
          <p14:tracePt t="50434" x="4838700" y="2108200"/>
          <p14:tracePt t="50497" x="4838700" y="2089150"/>
          <p14:tracePt t="50505" x="4832350" y="2082800"/>
          <p14:tracePt t="50511" x="4826000" y="2082800"/>
          <p14:tracePt t="50520" x="4819650" y="2076450"/>
          <p14:tracePt t="50534" x="4813300" y="2076450"/>
          <p14:tracePt t="50551" x="4781550" y="2076450"/>
          <p14:tracePt t="50568" x="4762500" y="2076450"/>
          <p14:tracePt t="50584" x="4737100" y="2089150"/>
          <p14:tracePt t="50601" x="4737100" y="2095500"/>
          <p14:tracePt t="51275" x="4737100" y="2089150"/>
          <p14:tracePt t="51284" x="4737100" y="2070100"/>
          <p14:tracePt t="51291" x="4743450" y="2057400"/>
          <p14:tracePt t="51299" x="4749800" y="2051050"/>
          <p14:tracePt t="51316" x="4768850" y="2025650"/>
          <p14:tracePt t="51333" x="4781550" y="2006600"/>
          <p14:tracePt t="51351" x="4864100" y="1930400"/>
          <p14:tracePt t="51366" x="4895850" y="1898650"/>
          <p14:tracePt t="51383" x="5016500" y="1803400"/>
          <p14:tracePt t="51399" x="5092700" y="1746250"/>
          <p14:tracePt t="51416" x="5168900" y="1708150"/>
          <p14:tracePt t="51433" x="5295900" y="1695450"/>
          <p14:tracePt t="51449" x="5486400" y="1676400"/>
          <p14:tracePt t="51466" x="5803900" y="1676400"/>
          <p14:tracePt t="51483" x="6216650" y="1676400"/>
          <p14:tracePt t="51499" x="6610350" y="1619250"/>
          <p14:tracePt t="51516" x="6959600" y="1562100"/>
          <p14:tracePt t="51533" x="7061200" y="1517650"/>
          <p14:tracePt t="51551" x="7143750" y="1492250"/>
          <p14:tracePt t="51566" x="7162800" y="1479550"/>
          <p14:tracePt t="51664" x="7162800" y="1473200"/>
          <p14:tracePt t="52226" x="7162800" y="1492250"/>
          <p14:tracePt t="52236" x="7162800" y="1555750"/>
          <p14:tracePt t="52243" x="7162800" y="1631950"/>
          <p14:tracePt t="52253" x="7162800" y="1720850"/>
          <p14:tracePt t="52265" x="7162800" y="1892300"/>
          <p14:tracePt t="52281" x="7162800" y="2063750"/>
          <p14:tracePt t="52298" x="7162800" y="2190750"/>
          <p14:tracePt t="52315" x="7162800" y="2273300"/>
          <p14:tracePt t="52331" x="7162800" y="2317750"/>
          <p14:tracePt t="52348" x="7175500" y="2324100"/>
          <p14:tracePt t="52365" x="7181850" y="2343150"/>
          <p14:tracePt t="52381" x="7194550" y="2355850"/>
          <p14:tracePt t="52399" x="7194550" y="2362200"/>
          <p14:tracePt t="52415" x="7194550" y="2368550"/>
          <p14:tracePt t="52431" x="7194550" y="2374900"/>
          <p14:tracePt t="52488" x="7194550" y="2381250"/>
          <p14:tracePt t="52496" x="7194550" y="2387600"/>
          <p14:tracePt t="52505" x="7194550" y="2406650"/>
          <p14:tracePt t="52515" x="7194550" y="2419350"/>
          <p14:tracePt t="52532" x="7175500" y="2482850"/>
          <p14:tracePt t="52548" x="7156450" y="2546350"/>
          <p14:tracePt t="52565" x="7143750" y="2590800"/>
          <p14:tracePt t="52582" x="7131050" y="2622550"/>
          <p14:tracePt t="52588" x="7118350" y="2641600"/>
          <p14:tracePt t="52598" x="7105650" y="2647950"/>
          <p14:tracePt t="52615" x="7080250" y="2660650"/>
          <p14:tracePt t="52632" x="7048500" y="2667000"/>
          <p14:tracePt t="52648" x="7023100" y="2667000"/>
          <p14:tracePt t="52665" x="6997700" y="2667000"/>
          <p14:tracePt t="52682" x="6959600" y="2667000"/>
          <p14:tracePt t="52698" x="6896100" y="2673350"/>
          <p14:tracePt t="52715" x="6807200" y="2679700"/>
          <p14:tracePt t="52732" x="6654800" y="2705100"/>
          <p14:tracePt t="52748" x="6451600" y="2743200"/>
          <p14:tracePt t="52765" x="6261100" y="2768600"/>
          <p14:tracePt t="52782" x="6140450" y="2800350"/>
          <p14:tracePt t="52799" x="6038850" y="2806700"/>
          <p14:tracePt t="52815" x="6032500" y="2806700"/>
          <p14:tracePt t="52929" x="6026150" y="2806700"/>
          <p14:tracePt t="52944" x="6007100" y="2806700"/>
          <p14:tracePt t="52956" x="5975350" y="2806700"/>
          <p14:tracePt t="52960" x="5930900" y="2806700"/>
          <p14:tracePt t="52972" x="5861050" y="2806700"/>
          <p14:tracePt t="52982" x="5784850" y="2806700"/>
          <p14:tracePt t="52999" x="5657850" y="2806700"/>
          <p14:tracePt t="53015" x="5505450" y="2806700"/>
          <p14:tracePt t="53032" x="5448300" y="2806700"/>
          <p14:tracePt t="53049" x="5429250" y="2806700"/>
          <p14:tracePt t="53066" x="5403850" y="2806700"/>
          <p14:tracePt t="53082" x="5372100" y="2806700"/>
          <p14:tracePt t="53091" x="5346700" y="2806700"/>
          <p14:tracePt t="53099" x="5314950" y="2806700"/>
          <p14:tracePt t="53116" x="5226050" y="2806700"/>
          <p14:tracePt t="53132" x="5149850" y="2806700"/>
          <p14:tracePt t="53149" x="5086350" y="2806700"/>
          <p14:tracePt t="53165" x="5022850" y="2806700"/>
          <p14:tracePt t="53185" x="4972050" y="2806700"/>
          <p14:tracePt t="53200" x="4946650" y="2806700"/>
          <p14:tracePt t="53216" x="4940300" y="2806700"/>
          <p14:tracePt t="53232" x="4933950" y="2800350"/>
          <p14:tracePt t="53331" x="4921250" y="2800350"/>
          <p14:tracePt t="53339" x="4914900" y="2794000"/>
          <p14:tracePt t="53349" x="4902200" y="2794000"/>
          <p14:tracePt t="53366" x="4895850" y="2794000"/>
          <p14:tracePt t="53410" x="4889500" y="2794000"/>
          <p14:tracePt t="53420" x="4876800" y="2794000"/>
          <p14:tracePt t="53426" x="4870450" y="2794000"/>
          <p14:tracePt t="53434" x="4864100" y="2794000"/>
          <p14:tracePt t="53449" x="4826000" y="2794000"/>
          <p14:tracePt t="53466" x="4794250" y="2794000"/>
          <p14:tracePt t="53483" x="4737100" y="2794000"/>
          <p14:tracePt t="53499" x="4686300" y="2794000"/>
          <p14:tracePt t="53516" x="4622800" y="2794000"/>
          <p14:tracePt t="53533" x="4578350" y="2794000"/>
          <p14:tracePt t="53549" x="4552950" y="2794000"/>
          <p14:tracePt t="53715" x="4546600" y="2794000"/>
          <p14:tracePt t="53724" x="4540250" y="2794000"/>
          <p14:tracePt t="53758" x="4533900" y="2794000"/>
          <p14:tracePt t="54092" x="4521200" y="2800350"/>
          <p14:tracePt t="54108" x="4502150" y="2800350"/>
          <p14:tracePt t="54114" x="4495800" y="2800350"/>
          <p14:tracePt t="54125" x="4476750" y="2800350"/>
          <p14:tracePt t="54136" x="4451350" y="2800350"/>
          <p14:tracePt t="54153" x="4438650" y="2800350"/>
          <p14:tracePt t="54169" x="4406900" y="2800350"/>
          <p14:tracePt t="54186" x="4394200" y="2800350"/>
          <p14:tracePt t="54203" x="4387850" y="2800350"/>
          <p14:tracePt t="54219" x="4362450" y="2800350"/>
          <p14:tracePt t="54236" x="4330700" y="2800350"/>
          <p14:tracePt t="54253" x="4286250" y="2794000"/>
          <p14:tracePt t="54269" x="4254500" y="2794000"/>
          <p14:tracePt t="54286" x="4248150" y="2787650"/>
          <p14:tracePt t="54957" x="4235450" y="2787650"/>
          <p14:tracePt t="56654" x="4229100" y="2787650"/>
          <p14:tracePt t="56699" x="4222750" y="2787650"/>
          <p14:tracePt t="57323" x="4216400" y="2787650"/>
          <p14:tracePt t="57330" x="4210050" y="2787650"/>
          <p14:tracePt t="57362" x="4203700" y="2787650"/>
          <p14:tracePt t="57405" x="4191000" y="2787650"/>
          <p14:tracePt t="57412" x="4184650" y="2787650"/>
          <p14:tracePt t="57428" x="4178300" y="2787650"/>
          <p14:tracePt t="57482" x="4171950" y="2794000"/>
          <p14:tracePt t="57508" x="4165600" y="2794000"/>
          <p14:tracePt t="57517" x="4159250" y="2794000"/>
          <p14:tracePt t="57525" x="4146550" y="2794000"/>
          <p14:tracePt t="57535" x="4127500" y="2794000"/>
          <p14:tracePt t="57547" x="4076700" y="2800350"/>
          <p14:tracePt t="57564" x="4051300" y="2806700"/>
          <p14:tracePt t="57580" x="4032250" y="2813050"/>
          <p14:tracePt t="57587" x="4025900" y="2813050"/>
          <p14:tracePt t="57597" x="4019550" y="2813050"/>
          <p14:tracePt t="58046" x="4019550" y="2819400"/>
          <p14:tracePt t="58318" x="4006850" y="2819400"/>
          <p14:tracePt t="58335" x="3994150" y="2825750"/>
          <p14:tracePt t="58398" x="3994150" y="2832100"/>
          <p14:tracePt t="58461" x="4000500" y="2832100"/>
          <p14:tracePt t="58475" x="4006850" y="2832100"/>
          <p14:tracePt t="58484" x="4019550" y="2838450"/>
          <p14:tracePt t="58492" x="4032250" y="2838450"/>
          <p14:tracePt t="58509" x="4083050" y="2838450"/>
          <p14:tracePt t="58526" x="4152900" y="2838450"/>
          <p14:tracePt t="58543" x="4279900" y="2838450"/>
          <p14:tracePt t="58559" x="4457700" y="2838450"/>
          <p14:tracePt t="58576" x="4718050" y="2838450"/>
          <p14:tracePt t="58593" x="5022850" y="2838450"/>
          <p14:tracePt t="58609" x="5353050" y="2794000"/>
          <p14:tracePt t="58615" x="5511800" y="2781300"/>
          <p14:tracePt t="58626" x="5727700" y="2730500"/>
          <p14:tracePt t="58643" x="5899150" y="2692400"/>
          <p14:tracePt t="58659" x="6032500" y="2667000"/>
          <p14:tracePt t="58676" x="6184900" y="2609850"/>
          <p14:tracePt t="58693" x="6362700" y="2527300"/>
          <p14:tracePt t="58709" x="6559550" y="2438400"/>
          <p14:tracePt t="58726" x="6724650" y="2343150"/>
          <p14:tracePt t="58743" x="6832600" y="2273300"/>
          <p14:tracePt t="58759" x="6915150" y="2197100"/>
          <p14:tracePt t="58776" x="6972300" y="2127250"/>
          <p14:tracePt t="58794" x="7054850" y="2044700"/>
          <p14:tracePt t="58811" x="7156450" y="1943100"/>
          <p14:tracePt t="58826" x="7213600" y="1892300"/>
          <p14:tracePt t="58843" x="7258050" y="1860550"/>
          <p14:tracePt t="58860" x="7283450" y="1841500"/>
          <p14:tracePt t="58876" x="7296150" y="1828800"/>
          <p14:tracePt t="58893" x="7296150" y="1822450"/>
          <p14:tracePt t="58910" x="7302500" y="1816100"/>
          <p14:tracePt t="58926" x="7302500" y="1809750"/>
          <p14:tracePt t="58943" x="7302500" y="1803400"/>
          <p14:tracePt t="58960" x="7302500" y="1797050"/>
          <p14:tracePt t="58976" x="7302500" y="1784350"/>
          <p14:tracePt t="58994" x="7302500" y="1771650"/>
          <p14:tracePt t="59011" x="7302500" y="1746250"/>
          <p14:tracePt t="59027" x="7277100" y="1714500"/>
          <p14:tracePt t="59043" x="7251700" y="1682750"/>
          <p14:tracePt t="59060" x="7175500" y="1625600"/>
          <p14:tracePt t="59076" x="7080250" y="1587500"/>
          <p14:tracePt t="59093" x="6972300" y="1536700"/>
          <p14:tracePt t="59100" x="6927850" y="1530350"/>
          <p14:tracePt t="59110" x="6883400" y="1530350"/>
          <p14:tracePt t="59126" x="6813550" y="1517650"/>
          <p14:tracePt t="59143" x="6769100" y="1511300"/>
          <p14:tracePt t="59160" x="6750050" y="1511300"/>
          <p14:tracePt t="59349" x="6731000" y="1511300"/>
          <p14:tracePt t="59358" x="6731000" y="1504950"/>
          <p14:tracePt t="59367" x="6718300" y="1504950"/>
          <p14:tracePt t="59374" x="6711950" y="1504950"/>
          <p14:tracePt t="59390" x="6692900" y="1498600"/>
          <p14:tracePt t="59408" x="6661150" y="1485900"/>
          <p14:tracePt t="59424" x="6642100" y="1485900"/>
          <p14:tracePt t="59440" x="6616700" y="1479550"/>
          <p14:tracePt t="59604" x="6629400" y="1479550"/>
          <p14:tracePt t="59614" x="6648450" y="1479550"/>
          <p14:tracePt t="59619" x="6667500" y="1479550"/>
          <p14:tracePt t="59630" x="6686550" y="1479550"/>
          <p14:tracePt t="59641" x="6705600" y="1479550"/>
          <p14:tracePt t="59661" x="6756400" y="1473200"/>
          <p14:tracePt t="59674" x="6883400" y="1447800"/>
          <p14:tracePt t="59691" x="6959600" y="1435100"/>
          <p14:tracePt t="59707" x="7023100" y="1428750"/>
          <p14:tracePt t="59724" x="7029450" y="1428750"/>
          <p14:tracePt t="59932" x="7023100" y="1428750"/>
          <p14:tracePt t="59940" x="6991350" y="1428750"/>
          <p14:tracePt t="59948" x="6953250" y="1428750"/>
          <p14:tracePt t="59956" x="6915150" y="1428750"/>
          <p14:tracePt t="59973" x="6813550" y="1416050"/>
          <p14:tracePt t="59990" x="6724650" y="1403350"/>
          <p14:tracePt t="60006" x="6667500" y="1390650"/>
          <p14:tracePt t="60023" x="6642100" y="1390650"/>
          <p14:tracePt t="60040" x="6635750" y="1390650"/>
          <p14:tracePt t="60060" x="6623050" y="1390650"/>
          <p14:tracePt t="60214" x="6616700" y="1390650"/>
          <p14:tracePt t="60223" x="6610350" y="1390650"/>
          <p14:tracePt t="60232" x="6604000" y="1390650"/>
          <p14:tracePt t="60240" x="6597650" y="1390650"/>
          <p14:tracePt t="60257" x="6584950" y="1390650"/>
          <p14:tracePt t="60275" x="6578600" y="1390650"/>
          <p14:tracePt t="60290" x="6565900" y="1390650"/>
          <p14:tracePt t="60532" x="6591300" y="1390650"/>
          <p14:tracePt t="60541" x="6616700" y="1390650"/>
          <p14:tracePt t="60548" x="6661150" y="1390650"/>
          <p14:tracePt t="60556" x="6711950" y="1390650"/>
          <p14:tracePt t="60573" x="6870700" y="1390650"/>
          <p14:tracePt t="60590" x="7080250" y="1390650"/>
          <p14:tracePt t="60606" x="7277100" y="1390650"/>
          <p14:tracePt t="60614" x="7385050" y="1390650"/>
          <p14:tracePt t="60623" x="7480300" y="1390650"/>
          <p14:tracePt t="60643" x="7670800" y="1390650"/>
          <p14:tracePt t="60657" x="7797800" y="1390650"/>
          <p14:tracePt t="60673" x="7861300" y="1390650"/>
          <p14:tracePt t="60690" x="7886700" y="1390650"/>
          <p14:tracePt t="60821" x="7899400" y="1390650"/>
          <p14:tracePt t="60830" x="7912100" y="1390650"/>
          <p14:tracePt t="60835" x="7924800" y="1390650"/>
          <p14:tracePt t="60846" x="7943850" y="1390650"/>
          <p14:tracePt t="60856" x="7950200" y="1390650"/>
          <p14:tracePt t="60873" x="7962900" y="1390650"/>
          <p14:tracePt t="60890" x="7975600" y="1384300"/>
          <p14:tracePt t="61406" x="7969250" y="1384300"/>
          <p14:tracePt t="61413" x="7950200" y="1384300"/>
          <p14:tracePt t="61420" x="7905750" y="1384300"/>
          <p14:tracePt t="61429" x="7867650" y="1384300"/>
          <p14:tracePt t="61446" x="7708900" y="1384300"/>
          <p14:tracePt t="61463" x="7467600" y="1384300"/>
          <p14:tracePt t="61480" x="7054850" y="1384300"/>
          <p14:tracePt t="61496" x="6477000" y="1384300"/>
          <p14:tracePt t="61513" x="6038850" y="1384300"/>
          <p14:tracePt t="61530" x="5670550" y="1384300"/>
          <p14:tracePt t="61549" x="5391150" y="1384300"/>
          <p14:tracePt t="61563" x="5283200" y="1384300"/>
          <p14:tracePt t="61580" x="5207000" y="1384300"/>
          <p14:tracePt t="61596" x="5092700" y="1409700"/>
          <p14:tracePt t="61613" x="4959350" y="1466850"/>
          <p14:tracePt t="61630" x="4845050" y="1517650"/>
          <p14:tracePt t="61646" x="4724400" y="1568450"/>
          <p14:tracePt t="61663" x="4641850" y="1606550"/>
          <p14:tracePt t="61680" x="4584700" y="1631950"/>
          <p14:tracePt t="61696" x="4565650" y="1638300"/>
          <p14:tracePt t="61713" x="4552950" y="1638300"/>
          <p14:tracePt t="61730" x="4546600" y="1644650"/>
          <p14:tracePt t="61773" x="4540250" y="1651000"/>
          <p14:tracePt t="61782" x="4533900" y="1651000"/>
          <p14:tracePt t="61797" x="4508500" y="1651000"/>
          <p14:tracePt t="61814" x="4451350" y="1657350"/>
          <p14:tracePt t="61830" x="4368800" y="1657350"/>
          <p14:tracePt t="61846" x="4273550" y="1657350"/>
          <p14:tracePt t="61863" x="4197350" y="1657350"/>
          <p14:tracePt t="61880" x="4146550" y="1657350"/>
          <p14:tracePt t="61897" x="4133850" y="1657350"/>
          <p14:tracePt t="62424" x="4133850" y="1651000"/>
          <p14:tracePt t="62461" x="4133850" y="1638300"/>
          <p14:tracePt t="62506" x="4127500" y="1631950"/>
          <p14:tracePt t="62509" x="4121150" y="1631950"/>
          <p14:tracePt t="62518" x="4114800" y="1631950"/>
          <p14:tracePt t="62532" x="4095750" y="1631950"/>
          <p14:tracePt t="62548" x="4083050" y="1631950"/>
          <p14:tracePt t="62565" x="4076700" y="1625600"/>
          <p14:tracePt t="62599" x="4064000" y="1619250"/>
          <p14:tracePt t="62606" x="4064000" y="1612900"/>
          <p14:tracePt t="62632" x="4064000" y="1606550"/>
          <p14:tracePt t="62648" x="4064000" y="1600200"/>
          <p14:tracePt t="63630" x="4070350" y="1600200"/>
          <p14:tracePt t="63639" x="4095750" y="1600200"/>
          <p14:tracePt t="63648" x="4102100" y="1600200"/>
          <p14:tracePt t="63659" x="4121150" y="1600200"/>
          <p14:tracePt t="63678" x="4146550" y="1600200"/>
          <p14:tracePt t="63692" x="4178300" y="1600200"/>
          <p14:tracePt t="63709" x="4184650" y="1600200"/>
          <p14:tracePt t="63726" x="4197350" y="1600200"/>
          <p14:tracePt t="64161" x="4203700" y="1600200"/>
          <p14:tracePt t="64179" x="4216400" y="1600200"/>
          <p14:tracePt t="64199" x="4222750" y="1600200"/>
          <p14:tracePt t="64247" x="4229100" y="1600200"/>
          <p14:tracePt t="64369" x="4241800" y="1600200"/>
          <p14:tracePt t="64410" x="4248150" y="1600200"/>
          <p14:tracePt t="64418" x="4260850" y="1600200"/>
          <p14:tracePt t="64427" x="4273550" y="1600200"/>
          <p14:tracePt t="64436" x="4298950" y="1600200"/>
          <p14:tracePt t="64452" x="4464050" y="1600200"/>
          <p14:tracePt t="64470" x="4622800" y="1600200"/>
          <p14:tracePt t="64486" x="4718050" y="1600200"/>
          <p14:tracePt t="64502" x="4743450" y="1600200"/>
          <p14:tracePt t="65027" x="4756150" y="1581150"/>
          <p14:tracePt t="65036" x="4768850" y="1549400"/>
          <p14:tracePt t="65043" x="4800600" y="1517650"/>
          <p14:tracePt t="65053" x="4838700" y="1466850"/>
          <p14:tracePt t="65068" x="4902200" y="1377950"/>
          <p14:tracePt t="65085" x="4933950" y="1320800"/>
          <p14:tracePt t="65102" x="4946650" y="1301750"/>
          <p14:tracePt t="65118" x="4946650" y="1295400"/>
          <p14:tracePt t="65512" x="4959350" y="1289050"/>
          <p14:tracePt t="65520" x="4984750" y="1289050"/>
          <p14:tracePt t="65529" x="4997450" y="1301750"/>
          <p14:tracePt t="65537" x="5035550" y="1314450"/>
          <p14:tracePt t="65554" x="5105400" y="1346200"/>
          <p14:tracePt t="65570" x="5226050" y="1384300"/>
          <p14:tracePt t="65587" x="5378450" y="1447800"/>
          <p14:tracePt t="65604" x="5543550" y="1524000"/>
          <p14:tracePt t="65611" x="5632450" y="1549400"/>
          <p14:tracePt t="65620" x="5721350" y="1568450"/>
          <p14:tracePt t="65637" x="5937250" y="1638300"/>
          <p14:tracePt t="65654" x="6026150" y="1657350"/>
          <p14:tracePt t="65670" x="6115050" y="1701800"/>
          <p14:tracePt t="65687" x="6216650" y="1758950"/>
          <p14:tracePt t="65704" x="6318250" y="1809750"/>
          <p14:tracePt t="65720" x="6419850" y="1847850"/>
          <p14:tracePt t="65737" x="6508750" y="1885950"/>
          <p14:tracePt t="65754" x="6565900" y="1924050"/>
          <p14:tracePt t="65770" x="6623050" y="1949450"/>
          <p14:tracePt t="65787" x="6692900" y="1993900"/>
          <p14:tracePt t="65804" x="6769100" y="2032000"/>
          <p14:tracePt t="65822" x="6889750" y="2133600"/>
          <p14:tracePt t="65837" x="6940550" y="2171700"/>
          <p14:tracePt t="65854" x="6978650" y="2197100"/>
          <p14:tracePt t="65871" x="7010400" y="2209800"/>
          <p14:tracePt t="65887" x="7016750" y="2209800"/>
          <p14:tracePt t="66417" x="7029450" y="2228850"/>
          <p14:tracePt t="66424" x="7035800" y="2247900"/>
          <p14:tracePt t="66434" x="7042150" y="2254250"/>
          <p14:tracePt t="66441" x="7048500" y="2266950"/>
          <p14:tracePt t="66458" x="7048500" y="2273300"/>
          <p14:tracePt t="66474" x="7048500" y="2279650"/>
          <p14:tracePt t="66497" x="7048500" y="2286000"/>
          <p14:tracePt t="66537" x="7048500" y="2292350"/>
          <p14:tracePt t="66550" x="7042150" y="2292350"/>
          <p14:tracePt t="66554" x="7016750" y="2292350"/>
          <p14:tracePt t="66559" x="6997700" y="2292350"/>
          <p14:tracePt t="66575" x="6953250" y="2292350"/>
          <p14:tracePt t="66591" x="6940550" y="2292350"/>
          <p14:tracePt t="66608" x="6934200" y="2292350"/>
          <p14:tracePt t="66625" x="6927850" y="2292350"/>
          <p14:tracePt t="66642" x="6921500" y="2292350"/>
          <p14:tracePt t="66660" x="6915150" y="2292350"/>
          <p14:tracePt t="66675" x="6896100" y="2292350"/>
          <p14:tracePt t="66694" x="6877050" y="2279650"/>
          <p14:tracePt t="66708" x="6851650" y="2266950"/>
          <p14:tracePt t="66726" x="6800850" y="2260600"/>
          <p14:tracePt t="66741" x="6775450" y="2247900"/>
          <p14:tracePt t="66758" x="6756400" y="2241550"/>
          <p14:tracePt t="66775" x="6731000" y="2235200"/>
          <p14:tracePt t="66791" x="6705600" y="2228850"/>
          <p14:tracePt t="66808" x="6699250" y="2228850"/>
          <p14:tracePt t="66871" x="6692900" y="2228850"/>
          <p14:tracePt t="66887" x="6673850" y="2228850"/>
          <p14:tracePt t="66898" x="6661150" y="2222500"/>
          <p14:tracePt t="66903" x="6642100" y="2216150"/>
          <p14:tracePt t="66913" x="6623050" y="2209800"/>
          <p14:tracePt t="66925" x="6597650" y="2197100"/>
          <p14:tracePt t="66941" x="6559550" y="2184400"/>
          <p14:tracePt t="66958" x="6534150" y="2178050"/>
          <p14:tracePt t="66975" x="6527800" y="2165350"/>
          <p14:tracePt t="67330" x="6534150" y="2165350"/>
          <p14:tracePt t="67338" x="6540500" y="2165350"/>
          <p14:tracePt t="67347" x="6546850" y="2165350"/>
          <p14:tracePt t="67354" x="6553200" y="2165350"/>
          <p14:tracePt t="67371" x="6572250" y="2165350"/>
          <p14:tracePt t="67388" x="6578600" y="2165350"/>
          <p14:tracePt t="67405" x="6591300" y="2165350"/>
          <p14:tracePt t="67422" x="6597650" y="2165350"/>
          <p14:tracePt t="67437" x="6610350" y="2171700"/>
          <p14:tracePt t="67454" x="6616700" y="2171700"/>
          <p14:tracePt t="67471" x="6629400" y="2171700"/>
          <p14:tracePt t="67489" x="6642100" y="2171700"/>
          <p14:tracePt t="67504" x="6648450" y="2178050"/>
          <p14:tracePt t="67521" x="6667500" y="2178050"/>
          <p14:tracePt t="67561" x="6673850" y="2178050"/>
          <p14:tracePt t="67571" x="6686550" y="2178050"/>
          <p14:tracePt t="67588" x="6692900" y="2178050"/>
          <p14:tracePt t="67605" x="6711950" y="2178050"/>
          <p14:tracePt t="67611" x="6718300" y="2178050"/>
          <p14:tracePt t="67624" x="6743700" y="2178050"/>
          <p14:tracePt t="67638" x="6762750" y="2178050"/>
          <p14:tracePt t="67654" x="6788150" y="2178050"/>
          <p14:tracePt t="67671" x="6819900" y="2178050"/>
          <p14:tracePt t="67688" x="6838950" y="2178050"/>
          <p14:tracePt t="67704" x="6845300" y="2178050"/>
          <p14:tracePt t="67722" x="6858000" y="2178050"/>
          <p14:tracePt t="67738" x="6870700" y="2178050"/>
          <p14:tracePt t="67756" x="6877050" y="2178050"/>
          <p14:tracePt t="67771" x="6883400" y="2178050"/>
          <p14:tracePt t="67788" x="6889750" y="2178050"/>
          <p14:tracePt t="67805" x="6915150" y="2184400"/>
          <p14:tracePt t="67823" x="6972300" y="2184400"/>
          <p14:tracePt t="67838" x="7010400" y="2184400"/>
          <p14:tracePt t="67855" x="7061200" y="2184400"/>
          <p14:tracePt t="67871" x="7156450" y="2184400"/>
          <p14:tracePt t="67888" x="7302500" y="2184400"/>
          <p14:tracePt t="67905" x="7461250" y="2184400"/>
          <p14:tracePt t="67921" x="7600950" y="2184400"/>
          <p14:tracePt t="67938" x="7740650" y="2184400"/>
          <p14:tracePt t="67955" x="7874000" y="2184400"/>
          <p14:tracePt t="67971" x="8007350" y="2184400"/>
          <p14:tracePt t="67988" x="8108950" y="2184400"/>
          <p14:tracePt t="68005" x="8185150" y="2184400"/>
          <p14:tracePt t="68023" x="8242300" y="2184400"/>
          <p14:tracePt t="68038" x="8286750" y="2184400"/>
          <p14:tracePt t="68055" x="8299450" y="2184400"/>
          <p14:tracePt t="68071" x="8312150" y="2184400"/>
          <p14:tracePt t="68088" x="8318500" y="2184400"/>
          <p14:tracePt t="68884" x="8286750" y="2184400"/>
          <p14:tracePt t="68891" x="8242300" y="2184400"/>
          <p14:tracePt t="68901" x="8166100" y="2184400"/>
          <p14:tracePt t="68908" x="8083550" y="2184400"/>
          <p14:tracePt t="68926" x="7842250" y="2184400"/>
          <p14:tracePt t="68942" x="7207250" y="2178050"/>
          <p14:tracePt t="68958" x="6775450" y="2178050"/>
          <p14:tracePt t="68975" x="6489700" y="2178050"/>
          <p14:tracePt t="68992" x="6267450" y="2178050"/>
          <p14:tracePt t="69008" x="6096000" y="2178050"/>
          <p14:tracePt t="69025" x="5969000" y="2178050"/>
          <p14:tracePt t="69042" x="5829300" y="2178050"/>
          <p14:tracePt t="69058" x="5746750" y="2178050"/>
          <p14:tracePt t="69075" x="5645150" y="2178050"/>
          <p14:tracePt t="69092" x="5562600" y="2178050"/>
          <p14:tracePt t="69108" x="5454650" y="2178050"/>
          <p14:tracePt t="69115" x="5403850" y="2178050"/>
          <p14:tracePt t="69126" x="5314950" y="2178050"/>
          <p14:tracePt t="69145" x="5035550" y="2178050"/>
          <p14:tracePt t="69159" x="4857750" y="2178050"/>
          <p14:tracePt t="69176" x="4699000" y="2178050"/>
          <p14:tracePt t="69193" x="4610100" y="2178050"/>
          <p14:tracePt t="69209" x="4565650" y="2178050"/>
          <p14:tracePt t="69225" x="4552950" y="2178050"/>
          <p14:tracePt t="69259" x="4540250" y="2178050"/>
          <p14:tracePt t="69282" x="4527550" y="2178050"/>
          <p14:tracePt t="69292" x="4514850" y="2178050"/>
          <p14:tracePt t="69309" x="4470400" y="2184400"/>
          <p14:tracePt t="69328" x="4343400" y="2216150"/>
          <p14:tracePt t="69342" x="4260850" y="2222500"/>
          <p14:tracePt t="69359" x="4191000" y="2228850"/>
          <p14:tracePt t="69375" x="4121150" y="2235200"/>
          <p14:tracePt t="69392" x="4089400" y="2254250"/>
          <p14:tracePt t="69409" x="4057650" y="2254250"/>
          <p14:tracePt t="69425" x="4051300" y="2254250"/>
          <p14:tracePt t="69924" x="4064000" y="2254250"/>
          <p14:tracePt t="69931" x="4095750" y="2254250"/>
          <p14:tracePt t="69945" x="4171950" y="2260600"/>
          <p14:tracePt t="69953" x="4203700" y="2260600"/>
          <p14:tracePt t="69966" x="4229100" y="2260600"/>
          <p14:tracePt t="69982" x="4273550" y="2260600"/>
          <p14:tracePt t="69999" x="4330700" y="2260600"/>
          <p14:tracePt t="70016" x="4362450" y="2266950"/>
          <p14:tracePt t="70032" x="4381500" y="2266950"/>
          <p14:tracePt t="71428" x="4394200" y="2266950"/>
          <p14:tracePt t="71436" x="4400550" y="2266950"/>
          <p14:tracePt t="72756" x="4432300" y="2266950"/>
          <p14:tracePt t="72763" x="4527550" y="2266950"/>
          <p14:tracePt t="72771" x="4648200" y="2298700"/>
          <p14:tracePt t="72779" x="4819650" y="2343150"/>
          <p14:tracePt t="72796" x="5124450" y="2476500"/>
          <p14:tracePt t="72813" x="5353050" y="2552700"/>
          <p14:tracePt t="72830" x="5499100" y="2597150"/>
          <p14:tracePt t="72846" x="5588000" y="2635250"/>
          <p14:tracePt t="72863" x="5638800" y="2654300"/>
          <p14:tracePt t="72882" x="5664200" y="2673350"/>
          <p14:tracePt t="72897" x="5670550" y="2679700"/>
          <p14:tracePt t="72913" x="5689600" y="2692400"/>
          <p14:tracePt t="72930" x="5702300" y="2698750"/>
          <p14:tracePt t="72946" x="5715000" y="2705100"/>
          <p14:tracePt t="72963" x="5740400" y="2711450"/>
          <p14:tracePt t="72980" x="5746750" y="2717800"/>
          <p14:tracePt t="73042" x="5734050" y="2711450"/>
          <p14:tracePt t="73052" x="5721350" y="2692400"/>
          <p14:tracePt t="73057" x="5657850" y="2660650"/>
          <p14:tracePt t="73070" x="5568950" y="2597150"/>
          <p14:tracePt t="73080" x="5441950" y="2527300"/>
          <p14:tracePt t="73096" x="4311650" y="2025650"/>
          <p14:tracePt t="73113" x="3295650" y="1644650"/>
          <p14:tracePt t="73130" x="2355850" y="1263650"/>
          <p14:tracePt t="73147" x="1466850" y="946150"/>
          <p14:tracePt t="73163" x="679450" y="628650"/>
          <p14:tracePt t="73180" x="38100" y="342900"/>
          <p14:tracePt t="73196" x="0" y="152400"/>
          <p14:tracePt t="73563" x="273050" y="368300"/>
          <p14:tracePt t="73573" x="298450" y="406400"/>
          <p14:tracePt t="73579" x="336550" y="469900"/>
          <p14:tracePt t="73587" x="355600" y="520700"/>
          <p14:tracePt t="73605" x="393700" y="641350"/>
          <p14:tracePt t="73611" x="400050" y="692150"/>
          <p14:tracePt t="73621" x="400050" y="749300"/>
          <p14:tracePt t="73627" x="406400" y="793750"/>
          <p14:tracePt t="73638" x="406400" y="825500"/>
          <p14:tracePt t="73654" x="419100" y="863600"/>
          <p14:tracePt t="73671" x="425450" y="876300"/>
          <p14:tracePt t="73708" x="425450" y="882650"/>
          <p14:tracePt t="73746" x="431800" y="882650"/>
          <p14:tracePt t="73756" x="444500" y="889000"/>
          <p14:tracePt t="73771" x="450850" y="895350"/>
          <p14:tracePt t="73779" x="457200" y="901700"/>
          <p14:tracePt t="73791" x="463550" y="901700"/>
          <p14:tracePt t="73975" x="469900" y="901700"/>
          <p14:tracePt t="73996" x="469900" y="895350"/>
          <p14:tracePt t="74010" x="476250" y="882650"/>
          <p14:tracePt t="74027" x="476250" y="876300"/>
          <p14:tracePt t="74043" x="476250" y="863600"/>
          <p14:tracePt t="74059" x="476250" y="857250"/>
          <p14:tracePt t="74067" x="476250" y="850900"/>
          <p14:tracePt t="74091" x="476250" y="838200"/>
          <p14:tracePt t="74098" x="476250" y="831850"/>
          <p14:tracePt t="74114" x="476250" y="825500"/>
          <p14:tracePt t="74123" x="469900" y="812800"/>
          <p14:tracePt t="74133" x="469900" y="806450"/>
          <p14:tracePt t="74150" x="463550" y="793750"/>
          <p14:tracePt t="74166" x="463550" y="774700"/>
          <p14:tracePt t="74183" x="463550" y="755650"/>
          <p14:tracePt t="74200" x="463550" y="736600"/>
          <p14:tracePt t="74216" x="463550" y="711200"/>
          <p14:tracePt t="74233" x="463550" y="692150"/>
          <p14:tracePt t="74250" x="463550" y="673100"/>
          <p14:tracePt t="74267" x="463550" y="666750"/>
          <p14:tracePt t="74283" x="463550" y="654050"/>
          <p14:tracePt t="74300" x="463550" y="635000"/>
          <p14:tracePt t="74318" x="463550" y="628650"/>
          <p14:tracePt t="74333" x="463550" y="590550"/>
          <p14:tracePt t="74350" x="463550" y="565150"/>
          <p14:tracePt t="74367" x="463550" y="527050"/>
          <p14:tracePt t="74383" x="457200" y="508000"/>
          <p14:tracePt t="74400" x="457200" y="488950"/>
          <p14:tracePt t="74417" x="450850" y="469900"/>
          <p14:tracePt t="74433" x="444500" y="469900"/>
          <p14:tracePt t="74450" x="438150" y="450850"/>
          <p14:tracePt t="74466" x="419100" y="412750"/>
          <p14:tracePt t="74483" x="374650" y="387350"/>
          <p14:tracePt t="74500" x="342900" y="374650"/>
          <p14:tracePt t="74517" x="336550" y="374650"/>
          <p14:tracePt t="74578" x="323850" y="374650"/>
          <p14:tracePt t="74604" x="311150" y="361950"/>
          <p14:tracePt t="74610" x="304800" y="355600"/>
          <p14:tracePt t="74626" x="298450" y="355600"/>
          <p14:tracePt t="74639" x="292100" y="355600"/>
          <p14:tracePt t="74658" x="279400" y="349250"/>
          <p14:tracePt t="74682" x="273050" y="349250"/>
          <p14:tracePt t="74691" x="273050" y="342900"/>
          <p14:tracePt t="74700" x="266700" y="342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6" y="222589"/>
            <a:ext cx="10687050" cy="3181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71" y="4036103"/>
            <a:ext cx="10448925" cy="1466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29160" y="4819680"/>
              <a:ext cx="127440" cy="1209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800" y="4810320"/>
                <a:ext cx="146160" cy="139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2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70"/>
    </mc:Choice>
    <mc:Fallback>
      <p:transition spd="slow" advTm="16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4" x="152400" y="368300"/>
          <p14:tracePt t="590" x="355600" y="539750"/>
          <p14:tracePt t="599" x="450850" y="628650"/>
          <p14:tracePt t="604" x="615950" y="774700"/>
          <p14:tracePt t="614" x="755650" y="908050"/>
          <p14:tracePt t="628" x="977900" y="1117600"/>
          <p14:tracePt t="645" x="1085850" y="1244600"/>
          <p14:tracePt t="661" x="1155700" y="1320800"/>
          <p14:tracePt t="678" x="1174750" y="1339850"/>
          <p14:tracePt t="861" x="1181100" y="1346200"/>
          <p14:tracePt t="869" x="1181100" y="1352550"/>
          <p14:tracePt t="878" x="1181100" y="1365250"/>
          <p14:tracePt t="887" x="1193800" y="1384300"/>
          <p14:tracePt t="900" x="1200150" y="1435100"/>
          <p14:tracePt t="917" x="1238250" y="1536700"/>
          <p14:tracePt t="934" x="1282700" y="1638300"/>
          <p14:tracePt t="951" x="1320800" y="1758950"/>
          <p14:tracePt t="967" x="1371600" y="1873250"/>
          <p14:tracePt t="984" x="1390650" y="1936750"/>
          <p14:tracePt t="1000" x="1397000" y="1955800"/>
          <p14:tracePt t="1017" x="1397000" y="1962150"/>
          <p14:tracePt t="1052" x="1397000" y="1968500"/>
          <p14:tracePt t="1067" x="1397000" y="2012950"/>
          <p14:tracePt t="1084" x="1397000" y="2089150"/>
          <p14:tracePt t="1101" x="1397000" y="2152650"/>
          <p14:tracePt t="1117" x="1403350" y="2184400"/>
          <p14:tracePt t="1134" x="1403350" y="2203450"/>
          <p14:tracePt t="1374" x="1403350" y="2209800"/>
          <p14:tracePt t="3475" x="1416050" y="2209800"/>
          <p14:tracePt t="3482" x="1454150" y="2209800"/>
          <p14:tracePt t="3490" x="1517650" y="2209800"/>
          <p14:tracePt t="3503" x="1708150" y="2209800"/>
          <p14:tracePt t="3520" x="1943100" y="2209800"/>
          <p14:tracePt t="3537" x="2190750" y="2209800"/>
          <p14:tracePt t="3553" x="2527300" y="2209800"/>
          <p14:tracePt t="3570" x="2997200" y="2165350"/>
          <p14:tracePt t="3587" x="3454400" y="2025650"/>
          <p14:tracePt t="3603" x="3860800" y="1860550"/>
          <p14:tracePt t="3622" x="4133850" y="1670050"/>
          <p14:tracePt t="3637" x="4222750" y="1581150"/>
          <p14:tracePt t="3653" x="4286250" y="1504950"/>
          <p14:tracePt t="3671" x="4311650" y="1454150"/>
          <p14:tracePt t="3687" x="4318000" y="1422400"/>
          <p14:tracePt t="3703" x="4318000" y="1416050"/>
          <p14:tracePt t="3720" x="4318000" y="1403350"/>
          <p14:tracePt t="3743" x="4324350" y="1397000"/>
          <p14:tracePt t="5962" x="4337050" y="1397000"/>
          <p14:tracePt t="5971" x="4362450" y="1397000"/>
          <p14:tracePt t="5980" x="4381500" y="1397000"/>
          <p14:tracePt t="5988" x="4394200" y="1397000"/>
          <p14:tracePt t="6004" x="4400550" y="1397000"/>
          <p14:tracePt t="6021" x="4375150" y="1428750"/>
          <p14:tracePt t="6038" x="3981450" y="1485900"/>
          <p14:tracePt t="6055" x="3536950" y="1517650"/>
          <p14:tracePt t="6071" x="3098800" y="1593850"/>
          <p14:tracePt t="6088" x="2768600" y="1651000"/>
          <p14:tracePt t="6104" x="2482850" y="1689100"/>
          <p14:tracePt t="6121" x="2311400" y="1708150"/>
          <p14:tracePt t="6138" x="2254250" y="1714500"/>
          <p14:tracePt t="6154" x="2247900" y="1714500"/>
          <p14:tracePt t="6272" x="2247900" y="1720850"/>
          <p14:tracePt t="7017" x="2247900" y="1727200"/>
          <p14:tracePt t="7024" x="2266950" y="1727200"/>
          <p14:tracePt t="7032" x="2279650" y="1727200"/>
          <p14:tracePt t="7041" x="2305050" y="1720850"/>
          <p14:tracePt t="7057" x="2381250" y="1689100"/>
          <p14:tracePt t="7074" x="2463800" y="1631950"/>
          <p14:tracePt t="7091" x="2501900" y="1549400"/>
          <p14:tracePt t="7107" x="2540000" y="1466850"/>
          <p14:tracePt t="7124" x="2540000" y="1403350"/>
          <p14:tracePt t="7141" x="2508250" y="1327150"/>
          <p14:tracePt t="7158" x="2451100" y="1257300"/>
          <p14:tracePt t="7174" x="2387600" y="1238250"/>
          <p14:tracePt t="7191" x="2355850" y="1225550"/>
          <p14:tracePt t="7207" x="2311400" y="1212850"/>
          <p14:tracePt t="7224" x="2286000" y="1200150"/>
          <p14:tracePt t="7241" x="2266950" y="1193800"/>
          <p14:tracePt t="7257" x="2260600" y="1193800"/>
          <p14:tracePt t="7274" x="2254250" y="1193800"/>
          <p14:tracePt t="7291" x="2247900" y="1187450"/>
          <p14:tracePt t="7330" x="2247900" y="1181100"/>
          <p14:tracePt t="7341" x="2247900" y="1162050"/>
          <p14:tracePt t="7358" x="2279650" y="1130300"/>
          <p14:tracePt t="7374" x="2343150" y="1098550"/>
          <p14:tracePt t="7391" x="2381250" y="1073150"/>
          <p14:tracePt t="7408" x="2444750" y="1047750"/>
          <p14:tracePt t="7424" x="2514600" y="1016000"/>
          <p14:tracePt t="7441" x="2628900" y="990600"/>
          <p14:tracePt t="7458" x="2800350" y="952500"/>
          <p14:tracePt t="7474" x="3016250" y="908050"/>
          <p14:tracePt t="7491" x="3282950" y="857250"/>
          <p14:tracePt t="7508" x="3517900" y="819150"/>
          <p14:tracePt t="7524" x="3651250" y="787400"/>
          <p14:tracePt t="7542" x="3721100" y="774700"/>
          <p14:tracePt t="7559" x="3746500" y="774700"/>
          <p14:tracePt t="7574" x="3771900" y="774700"/>
          <p14:tracePt t="7591" x="3797300" y="781050"/>
          <p14:tracePt t="7608" x="3816350" y="787400"/>
          <p14:tracePt t="7624" x="3867150" y="793750"/>
          <p14:tracePt t="7641" x="3943350" y="793750"/>
          <p14:tracePt t="7658" x="4070350" y="793750"/>
          <p14:tracePt t="7674" x="4241800" y="793750"/>
          <p14:tracePt t="7691" x="4406900" y="793750"/>
          <p14:tracePt t="7698" x="4495800" y="781050"/>
          <p14:tracePt t="7708" x="4591050" y="774700"/>
          <p14:tracePt t="7724" x="4794250" y="755650"/>
          <p14:tracePt t="7741" x="4984750" y="717550"/>
          <p14:tracePt t="7758" x="5270500" y="685800"/>
          <p14:tracePt t="7775" x="5441950" y="666750"/>
          <p14:tracePt t="7791" x="5600700" y="654050"/>
          <p14:tracePt t="7808" x="5740400" y="654050"/>
          <p14:tracePt t="7825" x="5867400" y="654050"/>
          <p14:tracePt t="7841" x="6026150" y="654050"/>
          <p14:tracePt t="7858" x="6229350" y="673100"/>
          <p14:tracePt t="7875" x="6438900" y="698500"/>
          <p14:tracePt t="7891" x="6623050" y="730250"/>
          <p14:tracePt t="7908" x="6705600" y="730250"/>
          <p14:tracePt t="7927" x="6762750" y="730250"/>
          <p14:tracePt t="7941" x="6775450" y="730250"/>
          <p14:tracePt t="7984" x="6775450" y="736600"/>
          <p14:tracePt t="7992" x="6781800" y="736600"/>
          <p14:tracePt t="8008" x="6788150" y="736600"/>
          <p14:tracePt t="8025" x="6807200" y="736600"/>
          <p14:tracePt t="8041" x="6832600" y="736600"/>
          <p14:tracePt t="8058" x="6864350" y="736600"/>
          <p14:tracePt t="8075" x="6921500" y="736600"/>
          <p14:tracePt t="8091" x="6965950" y="736600"/>
          <p14:tracePt t="8108" x="7016750" y="736600"/>
          <p14:tracePt t="8125" x="7086600" y="736600"/>
          <p14:tracePt t="8142" x="7162800" y="736600"/>
          <p14:tracePt t="8160" x="7258050" y="736600"/>
          <p14:tracePt t="8175" x="7283450" y="730250"/>
          <p14:tracePt t="8467" x="7264400" y="730250"/>
          <p14:tracePt t="8477" x="7245350" y="742950"/>
          <p14:tracePt t="8486" x="7226300" y="749300"/>
          <p14:tracePt t="8491" x="7194550" y="762000"/>
          <p14:tracePt t="8508" x="7156450" y="781050"/>
          <p14:tracePt t="8525" x="7112000" y="800100"/>
          <p14:tracePt t="8543" x="7073900" y="812800"/>
          <p14:tracePt t="8558" x="7042150" y="825500"/>
          <p14:tracePt t="8575" x="7016750" y="831850"/>
          <p14:tracePt t="8592" x="7010400" y="838200"/>
          <p14:tracePt t="8608" x="7004050" y="838200"/>
          <p14:tracePt t="8625" x="6997700" y="838200"/>
          <p14:tracePt t="9169" x="6991350" y="844550"/>
          <p14:tracePt t="9176" x="6972300" y="850900"/>
          <p14:tracePt t="9185" x="6940550" y="857250"/>
          <p14:tracePt t="9193" x="6915150" y="857250"/>
          <p14:tracePt t="9210" x="6838950" y="857250"/>
          <p14:tracePt t="9227" x="6737350" y="857250"/>
          <p14:tracePt t="9243" x="6616700" y="857250"/>
          <p14:tracePt t="9260" x="6477000" y="857250"/>
          <p14:tracePt t="9277" x="6330950" y="857250"/>
          <p14:tracePt t="9293" x="6216650" y="857250"/>
          <p14:tracePt t="9310" x="6121400" y="857250"/>
          <p14:tracePt t="9328" x="6026150" y="857250"/>
          <p14:tracePt t="9343" x="5981700" y="857250"/>
          <p14:tracePt t="9361" x="5905500" y="857250"/>
          <p14:tracePt t="9377" x="5842000" y="857250"/>
          <p14:tracePt t="9393" x="5778500" y="857250"/>
          <p14:tracePt t="9410" x="5734050" y="857250"/>
          <p14:tracePt t="9427" x="5715000" y="857250"/>
          <p14:tracePt t="9444" x="5708650" y="857250"/>
          <p14:tracePt t="9485" x="5702300" y="857250"/>
          <p14:tracePt t="9492" x="5695950" y="857250"/>
          <p14:tracePt t="9502" x="5689600" y="857250"/>
          <p14:tracePt t="9513" x="5670550" y="857250"/>
          <p14:tracePt t="9528" x="5607050" y="857250"/>
          <p14:tracePt t="9544" x="5537200" y="882650"/>
          <p14:tracePt t="9560" x="5505450" y="889000"/>
          <p14:tracePt t="9577" x="5435600" y="914400"/>
          <p14:tracePt t="9594" x="5365750" y="927100"/>
          <p14:tracePt t="9610" x="5251450" y="958850"/>
          <p14:tracePt t="9627" x="5130800" y="990600"/>
          <p14:tracePt t="9645" x="5060950" y="1009650"/>
          <p14:tracePt t="9660" x="5003800" y="1028700"/>
          <p14:tracePt t="9677" x="4965700" y="1035050"/>
          <p14:tracePt t="9694" x="4940300" y="1041400"/>
          <p14:tracePt t="9699" x="4933950" y="1041400"/>
          <p14:tracePt t="9710" x="4927600" y="1041400"/>
          <p14:tracePt t="9728" x="4914900" y="1041400"/>
          <p14:tracePt t="9744" x="4895850" y="1041400"/>
          <p14:tracePt t="9760" x="4864100" y="1041400"/>
          <p14:tracePt t="9777" x="4800600" y="1041400"/>
          <p14:tracePt t="9794" x="4711700" y="1041400"/>
          <p14:tracePt t="9811" x="4635500" y="1041400"/>
          <p14:tracePt t="9827" x="4591050" y="1041400"/>
          <p14:tracePt t="9844" x="4540250" y="1041400"/>
          <p14:tracePt t="9861" x="4521200" y="1041400"/>
          <p14:tracePt t="9878" x="4514850" y="1041400"/>
          <p14:tracePt t="9894" x="4508500" y="1041400"/>
          <p14:tracePt t="9911" x="4489450" y="1041400"/>
          <p14:tracePt t="9928" x="4464050" y="1041400"/>
          <p14:tracePt t="9944" x="4451350" y="1054100"/>
          <p14:tracePt t="9960" x="4445000" y="1054100"/>
          <p14:tracePt t="9977" x="4438650" y="1054100"/>
          <p14:tracePt t="10010" x="4432300" y="1054100"/>
          <p14:tracePt t="10035" x="4425950" y="1054100"/>
          <p14:tracePt t="10089" x="4419600" y="1054100"/>
          <p14:tracePt t="10098" x="4413250" y="1054100"/>
          <p14:tracePt t="10114" x="4406900" y="1054100"/>
          <p14:tracePt t="10121" x="4400550" y="1054100"/>
          <p14:tracePt t="10132" x="4394200" y="1047750"/>
          <p14:tracePt t="10144" x="4387850" y="1047750"/>
          <p14:tracePt t="10161" x="4368800" y="1041400"/>
          <p14:tracePt t="10225" x="4362450" y="1035050"/>
          <p14:tracePt t="10266" x="4349750" y="1035050"/>
          <p14:tracePt t="10275" x="4343400" y="1035050"/>
          <p14:tracePt t="10284" x="4337050" y="1035050"/>
          <p14:tracePt t="10294" x="4324350" y="1035050"/>
          <p14:tracePt t="10386" x="4318000" y="1035050"/>
          <p14:tracePt t="10394" x="4311650" y="1035050"/>
          <p14:tracePt t="10402" x="4298950" y="1028700"/>
          <p14:tracePt t="10411" x="4286250" y="1028700"/>
          <p14:tracePt t="10427" x="4273550" y="1028700"/>
          <p14:tracePt t="10444" x="4267200" y="1028700"/>
          <p14:tracePt t="11132" x="4254500" y="1028700"/>
          <p14:tracePt t="11140" x="4241800" y="1028700"/>
          <p14:tracePt t="11149" x="4229100" y="1028700"/>
          <p14:tracePt t="11157" x="4222750" y="1028700"/>
          <p14:tracePt t="11173" x="4216400" y="1028700"/>
          <p14:tracePt t="11190" x="4216400" y="1022350"/>
          <p14:tracePt t="11206" x="4203700" y="1022350"/>
          <p14:tracePt t="11224" x="4197350" y="1022350"/>
          <p14:tracePt t="11240" x="4165600" y="1022350"/>
          <p14:tracePt t="11257" x="4140200" y="1022350"/>
          <p14:tracePt t="11273" x="4127500" y="1022350"/>
          <p14:tracePt t="11290" x="4114800" y="1022350"/>
          <p14:tracePt t="11323" x="4108450" y="1022350"/>
          <p14:tracePt t="11378" x="4102100" y="1022350"/>
          <p14:tracePt t="11397" x="4095750" y="1022350"/>
          <p14:tracePt t="11563" x="4102100" y="1022350"/>
          <p14:tracePt t="11581" x="4108450" y="1022350"/>
          <p14:tracePt t="11586" x="4127500" y="1028700"/>
          <p14:tracePt t="11604" x="4146550" y="1028700"/>
          <p14:tracePt t="11613" x="4152900" y="1028700"/>
          <p14:tracePt t="11620" x="4171950" y="1028700"/>
          <p14:tracePt t="11640" x="4203700" y="1028700"/>
          <p14:tracePt t="11654" x="4241800" y="1028700"/>
          <p14:tracePt t="11671" x="4305300" y="1028700"/>
          <p14:tracePt t="11688" x="4362450" y="1028700"/>
          <p14:tracePt t="11700" x="4425950" y="1028700"/>
          <p14:tracePt t="11708" x="4451350" y="1028700"/>
          <p14:tracePt t="11721" x="4533900" y="1028700"/>
          <p14:tracePt t="11737" x="4654550" y="1047750"/>
          <p14:tracePt t="11757" x="4813300" y="1073150"/>
          <p14:tracePt t="11770" x="4984750" y="1085850"/>
          <p14:tracePt t="11787" x="5194300" y="1098550"/>
          <p14:tracePt t="11804" x="5416550" y="1098550"/>
          <p14:tracePt t="11821" x="5638800" y="1117600"/>
          <p14:tracePt t="11837" x="5873750" y="1123950"/>
          <p14:tracePt t="11854" x="6165850" y="1136650"/>
          <p14:tracePt t="11871" x="6451600" y="1181100"/>
          <p14:tracePt t="11888" x="6889750" y="1193800"/>
          <p14:tracePt t="11904" x="7194550" y="1193800"/>
          <p14:tracePt t="11921" x="7581900" y="1225550"/>
          <p14:tracePt t="11937" x="7797800" y="1244600"/>
          <p14:tracePt t="11954" x="7937500" y="1270000"/>
          <p14:tracePt t="11971" x="8020050" y="1270000"/>
          <p14:tracePt t="11988" x="8064500" y="1270000"/>
          <p14:tracePt t="12004" x="8083550" y="1270000"/>
          <p14:tracePt t="12021" x="8108950" y="1270000"/>
          <p14:tracePt t="12037" x="8153400" y="1257300"/>
          <p14:tracePt t="12054" x="8185150" y="1244600"/>
          <p14:tracePt t="12071" x="8235950" y="1225550"/>
          <p14:tracePt t="12089" x="8299450" y="1212850"/>
          <p14:tracePt t="12121" x="8369300" y="1212850"/>
          <p14:tracePt t="12138" x="8413750" y="1212850"/>
          <p14:tracePt t="12154" x="8458200" y="1212850"/>
          <p14:tracePt t="12171" x="8489950" y="1206500"/>
          <p14:tracePt t="12188" x="8515350" y="1200150"/>
          <p14:tracePt t="12204" x="8521700" y="1200150"/>
          <p14:tracePt t="12302" x="8528050" y="1193800"/>
          <p14:tracePt t="12309" x="8528050" y="1187450"/>
          <p14:tracePt t="12324" x="8528050" y="1162050"/>
          <p14:tracePt t="12338" x="8515350" y="1143000"/>
          <p14:tracePt t="12354" x="8496300" y="1104900"/>
          <p14:tracePt t="12371" x="8483600" y="1060450"/>
          <p14:tracePt t="12388" x="8477250" y="1009650"/>
          <p14:tracePt t="12405" x="8458200" y="971550"/>
          <p14:tracePt t="12421" x="8451850" y="952500"/>
          <p14:tracePt t="12438" x="8451850" y="946150"/>
          <p14:tracePt t="12733" x="8458200" y="946150"/>
          <p14:tracePt t="12743" x="8502650" y="952500"/>
          <p14:tracePt t="12749" x="8578850" y="971550"/>
          <p14:tracePt t="12765" x="8769350" y="1003300"/>
          <p14:tracePt t="12782" x="8972550" y="1047750"/>
          <p14:tracePt t="12799" x="9099550" y="1060450"/>
          <p14:tracePt t="12816" x="9207500" y="1060450"/>
          <p14:tracePt t="12832" x="9245600" y="1060450"/>
          <p14:tracePt t="12849" x="9258300" y="1060450"/>
          <p14:tracePt t="13036" x="9271000" y="1066800"/>
          <p14:tracePt t="13050" x="9277350" y="1073150"/>
          <p14:tracePt t="13066" x="9277350" y="1079500"/>
          <p14:tracePt t="13110" x="9277350" y="1085850"/>
          <p14:tracePt t="13129" x="9271000" y="1085850"/>
          <p14:tracePt t="13134" x="9264650" y="1092200"/>
          <p14:tracePt t="13154" x="9251950" y="1092200"/>
          <p14:tracePt t="13162" x="9245600" y="1092200"/>
          <p14:tracePt t="13267" x="9239250" y="1098550"/>
          <p14:tracePt t="13299" x="9226550" y="1098550"/>
          <p14:tracePt t="13416" x="9220200" y="1098550"/>
          <p14:tracePt t="13445" x="9239250" y="1098550"/>
          <p14:tracePt t="13453" x="9258300" y="1098550"/>
          <p14:tracePt t="13463" x="9271000" y="1098550"/>
          <p14:tracePt t="13471" x="9302750" y="1098550"/>
          <p14:tracePt t="13488" x="9372600" y="1098550"/>
          <p14:tracePt t="13505" x="9575800" y="1130300"/>
          <p14:tracePt t="13522" x="9683750" y="1143000"/>
          <p14:tracePt t="13538" x="9734550" y="1143000"/>
          <p14:tracePt t="13555" x="9759950" y="1143000"/>
          <p14:tracePt t="13612" x="9759950" y="1136650"/>
          <p14:tracePt t="13628" x="9759950" y="1130300"/>
          <p14:tracePt t="13771" x="9766300" y="1123950"/>
          <p14:tracePt t="13779" x="9779000" y="1117600"/>
          <p14:tracePt t="13788" x="9785350" y="1117600"/>
          <p14:tracePt t="13805" x="9798050" y="1117600"/>
          <p14:tracePt t="13822" x="9804400" y="1117600"/>
          <p14:tracePt t="13941" x="9785350" y="1111250"/>
          <p14:tracePt t="13948" x="9772650" y="1111250"/>
          <p14:tracePt t="13960" x="9740900" y="1104900"/>
          <p14:tracePt t="13974" x="9652000" y="1104900"/>
          <p14:tracePt t="13989" x="9556750" y="1098550"/>
          <p14:tracePt t="14005" x="9436100" y="1098550"/>
          <p14:tracePt t="14022" x="9271000" y="1098550"/>
          <p14:tracePt t="14038" x="9067800" y="1098550"/>
          <p14:tracePt t="14055" x="8826500" y="1130300"/>
          <p14:tracePt t="14072" x="8591550" y="1168400"/>
          <p14:tracePt t="14089" x="8293100" y="1200150"/>
          <p14:tracePt t="14105" x="7759700" y="1219200"/>
          <p14:tracePt t="14122" x="7346950" y="1219200"/>
          <p14:tracePt t="14140" x="6737350" y="1187450"/>
          <p14:tracePt t="14156" x="6134100" y="1117600"/>
          <p14:tracePt t="14172" x="5530850" y="1117600"/>
          <p14:tracePt t="14188" x="4991100" y="1117600"/>
          <p14:tracePt t="14206" x="4489450" y="1092200"/>
          <p14:tracePt t="14214" x="4273550" y="1092200"/>
          <p14:tracePt t="14222" x="4076700" y="1092200"/>
          <p14:tracePt t="14240" x="3765550" y="1079500"/>
          <p14:tracePt t="14256" x="3543300" y="1079500"/>
          <p14:tracePt t="14272" x="3359150" y="1079500"/>
          <p14:tracePt t="14289" x="3187700" y="1079500"/>
          <p14:tracePt t="14305" x="2946400" y="1079500"/>
          <p14:tracePt t="14322" x="2794000" y="1079500"/>
          <p14:tracePt t="14339" x="2698750" y="1079500"/>
          <p14:tracePt t="14355" x="2616200" y="1079500"/>
          <p14:tracePt t="14372" x="2571750" y="1079500"/>
          <p14:tracePt t="14389" x="2546350" y="1079500"/>
          <p14:tracePt t="14406" x="2533650" y="1079500"/>
          <p14:tracePt t="14422" x="2520950" y="1079500"/>
          <p14:tracePt t="14456" x="2501900" y="1079500"/>
          <p14:tracePt t="14473" x="2495550" y="1079500"/>
          <p14:tracePt t="14489" x="2451100" y="1104900"/>
          <p14:tracePt t="14507" x="2432050" y="1130300"/>
          <p14:tracePt t="14522" x="2400300" y="1155700"/>
          <p14:tracePt t="14539" x="2374900" y="1193800"/>
          <p14:tracePt t="14556" x="2349500" y="1238250"/>
          <p14:tracePt t="14573" x="2330450" y="1276350"/>
          <p14:tracePt t="14589" x="2324100" y="1289050"/>
          <p14:tracePt t="14606" x="2317750" y="1308100"/>
          <p14:tracePt t="14622" x="2311400" y="1308100"/>
          <p14:tracePt t="14639" x="2311400" y="1314450"/>
          <p14:tracePt t="14656" x="2305050" y="1314450"/>
          <p14:tracePt t="14672" x="2298700" y="1320800"/>
          <p14:tracePt t="14827" x="2305050" y="1320800"/>
          <p14:tracePt t="14837" x="2324100" y="1320800"/>
          <p14:tracePt t="14845" x="2374900" y="1320800"/>
          <p14:tracePt t="14856" x="2438400" y="1308100"/>
          <p14:tracePt t="14873" x="2571750" y="1301750"/>
          <p14:tracePt t="14889" x="2730500" y="1301750"/>
          <p14:tracePt t="14906" x="2990850" y="1301750"/>
          <p14:tracePt t="14923" x="3168650" y="1301750"/>
          <p14:tracePt t="14940" x="3295650" y="1301750"/>
          <p14:tracePt t="14956" x="3359150" y="1301750"/>
          <p14:tracePt t="14973" x="3378200" y="1301750"/>
          <p14:tracePt t="15123" x="3384550" y="1301750"/>
          <p14:tracePt t="15132" x="3416300" y="1301750"/>
          <p14:tracePt t="15147" x="3479800" y="1301750"/>
          <p14:tracePt t="15156" x="3556000" y="1301750"/>
          <p14:tracePt t="15173" x="3683000" y="1301750"/>
          <p14:tracePt t="15190" x="3797300" y="1301750"/>
          <p14:tracePt t="15206" x="3937000" y="1301750"/>
          <p14:tracePt t="15211" x="3981450" y="1301750"/>
          <p14:tracePt t="15223" x="4013200" y="1301750"/>
          <p14:tracePt t="15240" x="4051300" y="1301750"/>
          <p14:tracePt t="15256" x="4070350" y="1301750"/>
          <p14:tracePt t="15273" x="4089400" y="1301750"/>
          <p14:tracePt t="15289" x="4114800" y="1301750"/>
          <p14:tracePt t="15307" x="4152900" y="1301750"/>
          <p14:tracePt t="15323" x="4178300" y="1301750"/>
          <p14:tracePt t="15340" x="4210050" y="1301750"/>
          <p14:tracePt t="15356" x="4260850" y="1301750"/>
          <p14:tracePt t="15373" x="4318000" y="1301750"/>
          <p14:tracePt t="15390" x="4375150" y="1308100"/>
          <p14:tracePt t="15406" x="4432300" y="1314450"/>
          <p14:tracePt t="15423" x="4521200" y="1339850"/>
          <p14:tracePt t="15440" x="4610100" y="1346200"/>
          <p14:tracePt t="15456" x="4730750" y="1352550"/>
          <p14:tracePt t="15475" x="4883150" y="1384300"/>
          <p14:tracePt t="15492" x="5054600" y="1403350"/>
          <p14:tracePt t="15506" x="5308600" y="1435100"/>
          <p14:tracePt t="15524" x="5480050" y="1460500"/>
          <p14:tracePt t="15540" x="5651500" y="1479550"/>
          <p14:tracePt t="15557" x="5791200" y="1504950"/>
          <p14:tracePt t="15573" x="5943600" y="1524000"/>
          <p14:tracePt t="15590" x="6038850" y="1543050"/>
          <p14:tracePt t="15607" x="6096000" y="1549400"/>
          <p14:tracePt t="15623" x="6127750" y="1549400"/>
          <p14:tracePt t="15640" x="6134100" y="1549400"/>
          <p14:tracePt t="15726" x="6140450" y="1549400"/>
          <p14:tracePt t="15758" x="6146800" y="1549400"/>
          <p14:tracePt t="15774" x="6153150" y="1549400"/>
          <p14:tracePt t="15783" x="6172200" y="1549400"/>
          <p14:tracePt t="15790" x="6191250" y="1549400"/>
          <p14:tracePt t="15807" x="6235700" y="1549400"/>
          <p14:tracePt t="15823" x="6242050" y="1555750"/>
          <p14:tracePt t="15840" x="6102350" y="1581150"/>
          <p14:tracePt t="15857" x="5969000" y="1581150"/>
          <p14:tracePt t="16366" x="5962650" y="1574800"/>
          <p14:tracePt t="16373" x="5962650" y="1568450"/>
          <p14:tracePt t="16382" x="5956300" y="1562100"/>
          <p14:tracePt t="16391" x="5949950" y="1549400"/>
          <p14:tracePt t="16408" x="5949950" y="1536700"/>
          <p14:tracePt t="16425" x="5949950" y="1530350"/>
          <p14:tracePt t="16442" x="5949950" y="1517650"/>
          <p14:tracePt t="16458" x="5949950" y="1511300"/>
          <p14:tracePt t="16475" x="5969000" y="1498600"/>
          <p14:tracePt t="16492" x="5975350" y="1492250"/>
          <p14:tracePt t="16508" x="5988050" y="1485900"/>
          <p14:tracePt t="16525" x="5994400" y="1473200"/>
          <p14:tracePt t="16542" x="6013450" y="1473200"/>
          <p14:tracePt t="16654" x="6007100" y="1460500"/>
          <p14:tracePt t="16678" x="5994400" y="1460500"/>
          <p14:tracePt t="16703" x="5988050" y="1460500"/>
          <p14:tracePt t="16996" x="5988050" y="1454150"/>
          <p14:tracePt t="17021" x="5988050" y="1447800"/>
          <p14:tracePt t="17028" x="5988050" y="1435100"/>
          <p14:tracePt t="17044" x="6013450" y="1435100"/>
          <p14:tracePt t="17053" x="6038850" y="1435100"/>
          <p14:tracePt t="17070" x="6076950" y="1435100"/>
          <p14:tracePt t="17087" x="6146800" y="1435100"/>
          <p14:tracePt t="17103" x="6229350" y="1435100"/>
          <p14:tracePt t="17120" x="6292850" y="1441450"/>
          <p14:tracePt t="17136" x="6311900" y="1454150"/>
          <p14:tracePt t="17153" x="6324600" y="1460500"/>
          <p14:tracePt t="17170" x="6330950" y="1466850"/>
          <p14:tracePt t="17561" x="6337300" y="1466850"/>
          <p14:tracePt t="17591" x="6343650" y="1466850"/>
          <p14:tracePt t="17624" x="6350000" y="1466850"/>
          <p14:tracePt t="17681" x="6356350" y="1466850"/>
          <p14:tracePt t="17694" x="6369050" y="1466850"/>
          <p14:tracePt t="17700" x="6381750" y="1460500"/>
          <p14:tracePt t="17710" x="6388100" y="1460500"/>
          <p14:tracePt t="17719" x="6407150" y="1454150"/>
          <p14:tracePt t="17735" x="6451600" y="1454150"/>
          <p14:tracePt t="17752" x="6546850" y="1441450"/>
          <p14:tracePt t="17769" x="6686550" y="1441450"/>
          <p14:tracePt t="17786" x="6883400" y="1441450"/>
          <p14:tracePt t="17804" x="7092950" y="1441450"/>
          <p14:tracePt t="17819" x="7245350" y="1441450"/>
          <p14:tracePt t="17836" x="7251700" y="1441450"/>
          <p14:tracePt t="17852" x="7258050" y="1435100"/>
          <p14:tracePt t="17886" x="7219950" y="1435100"/>
          <p14:tracePt t="17902" x="7156450" y="1428750"/>
          <p14:tracePt t="17919" x="7124700" y="1422400"/>
          <p14:tracePt t="17936" x="7099300" y="1422400"/>
          <p14:tracePt t="17952" x="7092950" y="1422400"/>
          <p14:tracePt t="18153" x="7086600" y="1422400"/>
          <p14:tracePt t="18813" x="7080250" y="1422400"/>
          <p14:tracePt t="18838" x="7073900" y="1422400"/>
          <p14:tracePt t="18853" x="7054850" y="1422400"/>
          <p14:tracePt t="18861" x="7048500" y="1422400"/>
          <p14:tracePt t="18871" x="7042150" y="1409700"/>
          <p14:tracePt t="18888" x="7023100" y="1409700"/>
          <p14:tracePt t="18921" x="7004050" y="1403350"/>
          <p14:tracePt t="19006" x="7010400" y="1403350"/>
          <p14:tracePt t="19013" x="7023100" y="1403350"/>
          <p14:tracePt t="19028" x="7029450" y="1403350"/>
          <p14:tracePt t="19038" x="7042150" y="1403350"/>
          <p14:tracePt t="19055" x="7054850" y="1403350"/>
          <p14:tracePt t="19071" x="7061200" y="1403350"/>
          <p14:tracePt t="19088" x="7067550" y="1403350"/>
          <p14:tracePt t="19327" x="7073900" y="1403350"/>
          <p14:tracePt t="19437" x="7080250" y="1403350"/>
          <p14:tracePt t="19446" x="7086600" y="1403350"/>
          <p14:tracePt t="19984" x="7080250" y="1403350"/>
          <p14:tracePt t="19992" x="7042150" y="1416050"/>
          <p14:tracePt t="20001" x="7004050" y="1422400"/>
          <p14:tracePt t="20009" x="6972300" y="1422400"/>
          <p14:tracePt t="20025" x="6908800" y="1428750"/>
          <p14:tracePt t="20042" x="6845300" y="1441450"/>
          <p14:tracePt t="20061" x="6775450" y="1441450"/>
          <p14:tracePt t="20075" x="6718300" y="1441450"/>
          <p14:tracePt t="20092" x="6673850" y="1441450"/>
          <p14:tracePt t="20366" x="6667500" y="1441450"/>
          <p14:tracePt t="20441" x="6667500" y="1435100"/>
          <p14:tracePt t="20454" x="6718300" y="1422400"/>
          <p14:tracePt t="20473" x="6813550" y="1422400"/>
          <p14:tracePt t="20490" x="6953250" y="1422400"/>
          <p14:tracePt t="20506" x="7112000" y="1422400"/>
          <p14:tracePt t="20525" x="7219950" y="1422400"/>
          <p14:tracePt t="20540" x="7245350" y="1422400"/>
          <p14:tracePt t="20605" x="7239000" y="1422400"/>
          <p14:tracePt t="20814" x="7226300" y="1422400"/>
          <p14:tracePt t="20822" x="7219950" y="1422400"/>
          <p14:tracePt t="20830" x="7200900" y="1422400"/>
          <p14:tracePt t="20840" x="7181850" y="1416050"/>
          <p14:tracePt t="20857" x="7169150" y="1409700"/>
          <p14:tracePt t="20874" x="7150100" y="1409700"/>
          <p14:tracePt t="21013" x="7156450" y="1409700"/>
          <p14:tracePt t="21021" x="7181850" y="1409700"/>
          <p14:tracePt t="21030" x="7213600" y="1409700"/>
          <p14:tracePt t="21040" x="7245350" y="1409700"/>
          <p14:tracePt t="21057" x="7340600" y="1409700"/>
          <p14:tracePt t="21074" x="7454900" y="1409700"/>
          <p14:tracePt t="21090" x="7581900" y="1409700"/>
          <p14:tracePt t="21107" x="7721600" y="1409700"/>
          <p14:tracePt t="21124" x="7867650" y="1409700"/>
          <p14:tracePt t="21140" x="7994650" y="1409700"/>
          <p14:tracePt t="21157" x="8197850" y="1409700"/>
          <p14:tracePt t="21174" x="8343900" y="1409700"/>
          <p14:tracePt t="21190" x="8477250" y="1409700"/>
          <p14:tracePt t="21207" x="8578850" y="1409700"/>
          <p14:tracePt t="21224" x="8680450" y="1409700"/>
          <p14:tracePt t="21231" x="8712200" y="1409700"/>
          <p14:tracePt t="21241" x="8775700" y="1409700"/>
          <p14:tracePt t="21257" x="8890000" y="1409700"/>
          <p14:tracePt t="21274" x="9029700" y="1409700"/>
          <p14:tracePt t="21291" x="9175750" y="1409700"/>
          <p14:tracePt t="21307" x="9302750" y="1409700"/>
          <p14:tracePt t="21326" x="9442450" y="1409700"/>
          <p14:tracePt t="21341" x="9493250" y="1409700"/>
          <p14:tracePt t="21357" x="9544050" y="1409700"/>
          <p14:tracePt t="21374" x="9594850" y="1409700"/>
          <p14:tracePt t="21390" x="9652000" y="1409700"/>
          <p14:tracePt t="21407" x="9702800" y="1409700"/>
          <p14:tracePt t="21424" x="9747250" y="1409700"/>
          <p14:tracePt t="21441" x="9785350" y="1428750"/>
          <p14:tracePt t="21457" x="9842500" y="1435100"/>
          <p14:tracePt t="21474" x="9899650" y="1435100"/>
          <p14:tracePt t="21491" x="9975850" y="1454150"/>
          <p14:tracePt t="21509" x="10052050" y="1466850"/>
          <p14:tracePt t="21527" x="10160000" y="1466850"/>
          <p14:tracePt t="21541" x="10229850" y="1473200"/>
          <p14:tracePt t="21557" x="10287000" y="1485900"/>
          <p14:tracePt t="21574" x="10318750" y="1492250"/>
          <p14:tracePt t="21591" x="10363200" y="1504950"/>
          <p14:tracePt t="21607" x="10388600" y="1517650"/>
          <p14:tracePt t="21624" x="10426700" y="1530350"/>
          <p14:tracePt t="21641" x="10471150" y="1543050"/>
          <p14:tracePt t="21657" x="10541000" y="1555750"/>
          <p14:tracePt t="21674" x="10579100" y="1555750"/>
          <p14:tracePt t="21691" x="10610850" y="1562100"/>
          <p14:tracePt t="21708" x="10636250" y="1562100"/>
          <p14:tracePt t="21816" x="10617200" y="1562100"/>
          <p14:tracePt t="21824" x="10585450" y="1562100"/>
          <p14:tracePt t="21833" x="10553700" y="1562100"/>
          <p14:tracePt t="21841" x="10521950" y="1562100"/>
          <p14:tracePt t="21858" x="10388600" y="1549400"/>
          <p14:tracePt t="21874" x="10210800" y="1549400"/>
          <p14:tracePt t="21891" x="9848850" y="1549400"/>
          <p14:tracePt t="21908" x="9226550" y="1549400"/>
          <p14:tracePt t="21925" x="8172450" y="1549400"/>
          <p14:tracePt t="21941" x="7442200" y="1549400"/>
          <p14:tracePt t="21957" x="6775450" y="1549400"/>
          <p14:tracePt t="21974" x="6191250" y="1549400"/>
          <p14:tracePt t="21991" x="5607050" y="1549400"/>
          <p14:tracePt t="22008" x="5003800" y="1549400"/>
          <p14:tracePt t="22024" x="4508500" y="1549400"/>
          <p14:tracePt t="22041" x="4095750" y="1549400"/>
          <p14:tracePt t="22058" x="3854450" y="1549400"/>
          <p14:tracePt t="22074" x="3619500" y="1549400"/>
          <p14:tracePt t="22091" x="3397250" y="1549400"/>
          <p14:tracePt t="22108" x="3168650" y="1549400"/>
          <p14:tracePt t="22124" x="2921000" y="1549400"/>
          <p14:tracePt t="22142" x="2616200" y="1549400"/>
          <p14:tracePt t="22158" x="2425700" y="1549400"/>
          <p14:tracePt t="22175" x="2260600" y="1549400"/>
          <p14:tracePt t="22191" x="2089150" y="1549400"/>
          <p14:tracePt t="22208" x="1930400" y="1549400"/>
          <p14:tracePt t="22224" x="1784350" y="1549400"/>
          <p14:tracePt t="22230" x="1720850" y="1549400"/>
          <p14:tracePt t="22241" x="1657350" y="1549400"/>
          <p14:tracePt t="22258" x="1568450" y="1549400"/>
          <p14:tracePt t="22276" x="1504950" y="1549400"/>
          <p14:tracePt t="22291" x="1466850" y="1549400"/>
          <p14:tracePt t="22308" x="1428750" y="1549400"/>
          <p14:tracePt t="22325" x="1403350" y="1549400"/>
          <p14:tracePt t="22341" x="1390650" y="1549400"/>
          <p14:tracePt t="22358" x="1358900" y="1555750"/>
          <p14:tracePt t="22375" x="1295400" y="1587500"/>
          <p14:tracePt t="22391" x="1181100" y="1631950"/>
          <p14:tracePt t="22408" x="1041400" y="1663700"/>
          <p14:tracePt t="22425" x="939800" y="1695450"/>
          <p14:tracePt t="22442" x="838200" y="1714500"/>
          <p14:tracePt t="22458" x="749300" y="1739900"/>
          <p14:tracePt t="22475" x="685800" y="1765300"/>
          <p14:tracePt t="22495" x="654050" y="1771650"/>
          <p14:tracePt t="22510" x="635000" y="1771650"/>
          <p14:tracePt t="22576" x="635000" y="1778000"/>
          <p14:tracePt t="22590" x="615950" y="1778000"/>
          <p14:tracePt t="22599" x="609600" y="1778000"/>
          <p14:tracePt t="22608" x="596900" y="1790700"/>
          <p14:tracePt t="22625" x="577850" y="1790700"/>
          <p14:tracePt t="22641" x="546100" y="1790700"/>
          <p14:tracePt t="22658" x="527050" y="1797050"/>
          <p14:tracePt t="22675" x="520700" y="1797050"/>
          <p14:tracePt t="22692" x="514350" y="1797050"/>
          <p14:tracePt t="22871" x="508000" y="1797050"/>
          <p14:tracePt t="22882" x="508000" y="1790700"/>
          <p14:tracePt t="22887" x="514350" y="1784350"/>
          <p14:tracePt t="22897" x="533400" y="1778000"/>
          <p14:tracePt t="22909" x="539750" y="1765300"/>
          <p14:tracePt t="22926" x="615950" y="1727200"/>
          <p14:tracePt t="22942" x="692150" y="1701800"/>
          <p14:tracePt t="22959" x="736600" y="1689100"/>
          <p14:tracePt t="22976" x="768350" y="1676400"/>
          <p14:tracePt t="22992" x="787400" y="1676400"/>
          <p14:tracePt t="23008" x="806450" y="1676400"/>
          <p14:tracePt t="23025" x="812800" y="1676400"/>
          <p14:tracePt t="23042" x="819150" y="1676400"/>
          <p14:tracePt t="23058" x="825500" y="1676400"/>
          <p14:tracePt t="23075" x="838200" y="1676400"/>
          <p14:tracePt t="23092" x="844550" y="1676400"/>
          <p14:tracePt t="23220" x="838200" y="1676400"/>
          <p14:tracePt t="23226" x="831850" y="1676400"/>
          <p14:tracePt t="23242" x="793750" y="1695450"/>
          <p14:tracePt t="23261" x="749300" y="1695450"/>
          <p14:tracePt t="23275" x="692150" y="1701800"/>
          <p14:tracePt t="23292" x="622300" y="1701800"/>
          <p14:tracePt t="23312" x="584200" y="1701800"/>
          <p14:tracePt t="23402" x="577850" y="1701800"/>
          <p14:tracePt t="23519" x="571500" y="1701800"/>
          <p14:tracePt t="23530" x="565150" y="1701800"/>
          <p14:tracePt t="23544" x="552450" y="1701800"/>
          <p14:tracePt t="23551" x="546100" y="1701800"/>
          <p14:tracePt t="23559" x="539750" y="1701800"/>
          <p14:tracePt t="23576" x="514350" y="1701800"/>
          <p14:tracePt t="23593" x="495300" y="1701800"/>
          <p14:tracePt t="23609" x="488950" y="1701800"/>
          <p14:tracePt t="23987" x="469900" y="1701800"/>
          <p14:tracePt t="24009" x="469900" y="1708150"/>
          <p14:tracePt t="24015" x="469900" y="1714500"/>
          <p14:tracePt t="24028" x="469900" y="1720850"/>
          <p14:tracePt t="24045" x="469900" y="1733550"/>
          <p14:tracePt t="24062" x="469900" y="1752600"/>
          <p14:tracePt t="24078" x="469900" y="1758950"/>
          <p14:tracePt t="24098" x="469900" y="1765300"/>
          <p14:tracePt t="24436" x="469900" y="1771650"/>
          <p14:tracePt t="24458" x="469900" y="1765300"/>
          <p14:tracePt t="24675" x="469900" y="1758950"/>
          <p14:tracePt t="24684" x="469900" y="1752600"/>
          <p14:tracePt t="24699" x="476250" y="1752600"/>
          <p14:tracePt t="24714" x="482600" y="1746250"/>
          <p14:tracePt t="24721" x="501650" y="1733550"/>
          <p14:tracePt t="24732" x="514350" y="1727200"/>
          <p14:tracePt t="24749" x="546100" y="1714500"/>
          <p14:tracePt t="24766" x="609600" y="1701800"/>
          <p14:tracePt t="24782" x="647700" y="1695450"/>
          <p14:tracePt t="24799" x="704850" y="1695450"/>
          <p14:tracePt t="24816" x="762000" y="1695450"/>
          <p14:tracePt t="24832" x="806450" y="1695450"/>
          <p14:tracePt t="24849" x="831850" y="1695450"/>
          <p14:tracePt t="24866" x="844550" y="1695450"/>
          <p14:tracePt t="24883" x="850900" y="1695450"/>
          <p14:tracePt t="24944" x="857250" y="1695450"/>
          <p14:tracePt t="24955" x="863600" y="1689100"/>
          <p14:tracePt t="24960" x="869950" y="1689100"/>
          <p14:tracePt t="24970" x="882650" y="1682750"/>
          <p14:tracePt t="24983" x="958850" y="1670050"/>
          <p14:tracePt t="24999" x="1054100" y="1670050"/>
          <p14:tracePt t="25016" x="1193800" y="1657350"/>
          <p14:tracePt t="25032" x="1371600" y="1657350"/>
          <p14:tracePt t="25049" x="1562100" y="1657350"/>
          <p14:tracePt t="25066" x="1784350" y="1657350"/>
          <p14:tracePt t="25082" x="1981200" y="1657350"/>
          <p14:tracePt t="25099" x="2171700" y="1657350"/>
          <p14:tracePt t="25116" x="2330450" y="1657350"/>
          <p14:tracePt t="25133" x="2425700" y="1657350"/>
          <p14:tracePt t="25150" x="2508250" y="1657350"/>
          <p14:tracePt t="25166" x="2647950" y="1657350"/>
          <p14:tracePt t="25183" x="2717800" y="1657350"/>
          <p14:tracePt t="25199" x="2781300" y="1657350"/>
          <p14:tracePt t="25216" x="2806700" y="1657350"/>
          <p14:tracePt t="25233" x="2838450" y="1663700"/>
          <p14:tracePt t="25250" x="2851150" y="1670050"/>
          <p14:tracePt t="25483" x="2857500" y="1676400"/>
          <p14:tracePt t="25626" x="2851150" y="1676400"/>
          <p14:tracePt t="25642" x="2838450" y="1682750"/>
          <p14:tracePt t="25651" x="2813050" y="1689100"/>
          <p14:tracePt t="25663" x="2787650" y="1695450"/>
          <p14:tracePt t="25680" x="2730500" y="1701800"/>
          <p14:tracePt t="25697" x="2654300" y="1727200"/>
          <p14:tracePt t="25713" x="2552700" y="1733550"/>
          <p14:tracePt t="25730" x="2457450" y="1733550"/>
          <p14:tracePt t="25738" x="2425700" y="1733550"/>
          <p14:tracePt t="25746" x="2393950" y="1733550"/>
          <p14:tracePt t="25763" x="2343150" y="1733550"/>
          <p14:tracePt t="25780" x="2324100" y="1733550"/>
          <p14:tracePt t="25979" x="2317750" y="1733550"/>
          <p14:tracePt t="25987" x="2311400" y="1733550"/>
          <p14:tracePt t="26000" x="2292350" y="1733550"/>
          <p14:tracePt t="26020" x="2279650" y="1733550"/>
          <p14:tracePt t="26037" x="2266950" y="1733550"/>
          <p14:tracePt t="26213" x="2260600" y="1733550"/>
          <p14:tracePt t="26234" x="2241550" y="1733550"/>
          <p14:tracePt t="26254" x="2235200" y="1727200"/>
          <p14:tracePt t="26271" x="2228850" y="1720850"/>
          <p14:tracePt t="26289" x="2222500" y="1720850"/>
          <p14:tracePt t="26580" x="2216150" y="1720850"/>
          <p14:tracePt t="26591" x="2209800" y="1720850"/>
          <p14:tracePt t="26755" x="2222500" y="1720850"/>
          <p14:tracePt t="26765" x="2298700" y="1720850"/>
          <p14:tracePt t="26781" x="2533650" y="1746250"/>
          <p14:tracePt t="26789" x="2667000" y="1752600"/>
          <p14:tracePt t="26805" x="2908300" y="1790700"/>
          <p14:tracePt t="26824" x="3149600" y="1841500"/>
          <p14:tracePt t="26841" x="3435350" y="1879600"/>
          <p14:tracePt t="26855" x="3644900" y="1879600"/>
          <p14:tracePt t="26872" x="3676650" y="1879600"/>
          <p14:tracePt t="26888" x="3683000" y="1879600"/>
          <p14:tracePt t="26922" x="3689350" y="1879600"/>
          <p14:tracePt t="26953" x="3676650" y="1879600"/>
          <p14:tracePt t="26969" x="3670300" y="1879600"/>
          <p14:tracePt t="27114" x="3676650" y="1879600"/>
          <p14:tracePt t="27234" x="3670300" y="1879600"/>
          <p14:tracePt t="27243" x="3663950" y="1879600"/>
          <p14:tracePt t="27249" x="3632200" y="1873250"/>
          <p14:tracePt t="27261" x="3594100" y="1866900"/>
          <p14:tracePt t="27272" x="3549650" y="1828800"/>
          <p14:tracePt t="27289" x="3517900" y="1816100"/>
          <p14:tracePt t="27305" x="3511550" y="1816100"/>
          <p14:tracePt t="27338" x="3505200" y="1809750"/>
          <p14:tracePt t="27419" x="3511550" y="1809750"/>
          <p14:tracePt t="27429" x="3517900" y="1809750"/>
          <p14:tracePt t="27432" x="3536950" y="1809750"/>
          <p14:tracePt t="27443" x="3543300" y="1809750"/>
          <p14:tracePt t="27455" x="3556000" y="1809750"/>
          <p14:tracePt t="27472" x="3625850" y="1809750"/>
          <p14:tracePt t="27489" x="3689350" y="1809750"/>
          <p14:tracePt t="27505" x="3765550" y="1809750"/>
          <p14:tracePt t="27522" x="3873500" y="1809750"/>
          <p14:tracePt t="27539" x="3994150" y="1809750"/>
          <p14:tracePt t="27555" x="4095750" y="1809750"/>
          <p14:tracePt t="27572" x="4216400" y="1809750"/>
          <p14:tracePt t="27589" x="4324350" y="1809750"/>
          <p14:tracePt t="27606" x="4419600" y="1803400"/>
          <p14:tracePt t="27623" x="4489450" y="1790700"/>
          <p14:tracePt t="27639" x="4533900" y="1784350"/>
          <p14:tracePt t="27655" x="4572000" y="1778000"/>
          <p14:tracePt t="27672" x="4584700" y="1778000"/>
          <p14:tracePt t="27689" x="4591050" y="1778000"/>
          <p14:tracePt t="27706" x="4597400" y="1771650"/>
          <p14:tracePt t="27722" x="4622800" y="1771650"/>
          <p14:tracePt t="27729" x="4629150" y="1771650"/>
          <p14:tracePt t="27739" x="4635500" y="1765300"/>
          <p14:tracePt t="27756" x="4641850" y="1765300"/>
          <p14:tracePt t="27773" x="4660900" y="1765300"/>
          <p14:tracePt t="27789" x="4686300" y="1765300"/>
          <p14:tracePt t="27806" x="4730750" y="1765300"/>
          <p14:tracePt t="27823" x="4787900" y="1752600"/>
          <p14:tracePt t="27840" x="4914900" y="1752600"/>
          <p14:tracePt t="27860" x="4946650" y="1752600"/>
          <p14:tracePt t="27873" x="5029200" y="1752600"/>
          <p14:tracePt t="27889" x="5067300" y="1752600"/>
          <p14:tracePt t="27906" x="5086350" y="1752600"/>
          <p14:tracePt t="27922" x="5105400" y="1752600"/>
          <p14:tracePt t="27939" x="5118100" y="1752600"/>
          <p14:tracePt t="27956" x="5124450" y="1752600"/>
          <p14:tracePt t="27989" x="5130800" y="1752600"/>
          <p14:tracePt t="28058" x="5143500" y="1752600"/>
          <p14:tracePt t="28083" x="5162550" y="1752600"/>
          <p14:tracePt t="28090" x="5168900" y="1752600"/>
          <p14:tracePt t="28099" x="5181600" y="1752600"/>
          <p14:tracePt t="28106" x="5200650" y="1752600"/>
          <p14:tracePt t="28123" x="5238750" y="1752600"/>
          <p14:tracePt t="28139" x="5283200" y="1752600"/>
          <p14:tracePt t="28156" x="5327650" y="1752600"/>
          <p14:tracePt t="28173" x="5372100" y="1752600"/>
          <p14:tracePt t="28189" x="5429250" y="1752600"/>
          <p14:tracePt t="28206" x="5467350" y="1752600"/>
          <p14:tracePt t="28223" x="5492750" y="1752600"/>
          <p14:tracePt t="28565" x="5499100" y="1752600"/>
          <p14:tracePt t="28594" x="5511800" y="1752600"/>
          <p14:tracePt t="29043" x="5518150" y="1752600"/>
          <p14:tracePt t="29197" x="5524500" y="1746250"/>
          <p14:tracePt t="29643" x="5530850" y="1739900"/>
          <p14:tracePt t="30332" x="5530850" y="1733550"/>
          <p14:tracePt t="30971" x="5524500" y="1733550"/>
          <p14:tracePt t="30979" x="5518150" y="1733550"/>
          <p14:tracePt t="31002" x="5518150" y="1752600"/>
          <p14:tracePt t="31010" x="5518150" y="1758950"/>
          <p14:tracePt t="31019" x="5518150" y="1778000"/>
          <p14:tracePt t="31028" x="5518150" y="1790700"/>
          <p14:tracePt t="31045" x="5518150" y="1816100"/>
          <p14:tracePt t="31061" x="5524500" y="1841500"/>
          <p14:tracePt t="31078" x="5530850" y="1847850"/>
          <p14:tracePt t="31095" x="5530850" y="1854200"/>
          <p14:tracePt t="31111" x="5530850" y="1860550"/>
          <p14:tracePt t="31373" x="5530850" y="1866900"/>
          <p14:tracePt t="31387" x="5537200" y="1866900"/>
          <p14:tracePt t="31403" x="5549900" y="1860550"/>
          <p14:tracePt t="31411" x="5549900" y="1854200"/>
          <p14:tracePt t="31427" x="5568950" y="1841500"/>
          <p14:tracePt t="31438" x="5575300" y="1835150"/>
          <p14:tracePt t="31447" x="5588000" y="1809750"/>
          <p14:tracePt t="31466" x="5626100" y="1784350"/>
          <p14:tracePt t="31480" x="5657850" y="1752600"/>
          <p14:tracePt t="31497" x="5664200" y="1733550"/>
          <p14:tracePt t="31516" x="5664200" y="1720850"/>
          <p14:tracePt t="31755" x="5664200" y="1708150"/>
          <p14:tracePt t="31763" x="5664200" y="1701800"/>
          <p14:tracePt t="31996" x="5657850" y="1701800"/>
          <p14:tracePt t="32012" x="5651500" y="1701800"/>
          <p14:tracePt t="32028" x="5632450" y="1701800"/>
          <p14:tracePt t="32044" x="5626100" y="1701800"/>
          <p14:tracePt t="32050" x="5613400" y="1701800"/>
          <p14:tracePt t="32068" x="5600700" y="1701800"/>
          <p14:tracePt t="32077" x="5575300" y="1701800"/>
          <p14:tracePt t="32086" x="5562600" y="1701800"/>
          <p14:tracePt t="32103" x="5518150" y="1701800"/>
          <p14:tracePt t="32120" x="5441950" y="1720850"/>
          <p14:tracePt t="32138" x="5276850" y="1778000"/>
          <p14:tracePt t="32156" x="4946650" y="1905000"/>
          <p14:tracePt t="32170" x="4730750" y="1993900"/>
          <p14:tracePt t="32187" x="4546600" y="2076450"/>
          <p14:tracePt t="32203" x="4394200" y="2146300"/>
          <p14:tracePt t="32220" x="4279900" y="2190750"/>
          <p14:tracePt t="32227" x="4222750" y="2209800"/>
          <p14:tracePt t="32237" x="4184650" y="2228850"/>
          <p14:tracePt t="32253" x="4133850" y="2241550"/>
          <p14:tracePt t="32270" x="4076700" y="2273300"/>
          <p14:tracePt t="32286" x="4032250" y="2305050"/>
          <p14:tracePt t="32303" x="3987800" y="2330450"/>
          <p14:tracePt t="32320" x="3956050" y="2355850"/>
          <p14:tracePt t="32337" x="3917950" y="2381250"/>
          <p14:tracePt t="32353" x="3886200" y="2400300"/>
          <p14:tracePt t="32370" x="3829050" y="2444750"/>
          <p14:tracePt t="32387" x="3778250" y="2470150"/>
          <p14:tracePt t="32404" x="3727450" y="2489200"/>
          <p14:tracePt t="32420" x="3613150" y="2546350"/>
          <p14:tracePt t="32437" x="3505200" y="2584450"/>
          <p14:tracePt t="32454" x="3403600" y="2654300"/>
          <p14:tracePt t="32470" x="3321050" y="2698750"/>
          <p14:tracePt t="32487" x="3302000" y="2711450"/>
          <p14:tracePt t="32503" x="3295650" y="2711450"/>
          <p14:tracePt t="32598" x="3302000" y="2711450"/>
          <p14:tracePt t="32670" x="3308350" y="2711450"/>
          <p14:tracePt t="32686" x="3314700" y="2705100"/>
          <p14:tracePt t="32694" x="3321050" y="2705100"/>
          <p14:tracePt t="32710" x="3327400" y="2692400"/>
          <p14:tracePt t="32720" x="3327400" y="2686050"/>
          <p14:tracePt t="32737" x="3333750" y="2679700"/>
          <p14:tracePt t="32754" x="3340100" y="2660650"/>
          <p14:tracePt t="32770" x="3340100" y="2654300"/>
          <p14:tracePt t="32804" x="3295650" y="2635250"/>
          <p14:tracePt t="32821" x="3206750" y="2622550"/>
          <p14:tracePt t="32837" x="3136900" y="2616200"/>
          <p14:tracePt t="32854" x="3092450" y="2616200"/>
          <p14:tracePt t="33068" x="3086100" y="2609850"/>
          <p14:tracePt t="33157" x="3086100" y="2603500"/>
          <p14:tracePt t="33174" x="3086100" y="2597150"/>
          <p14:tracePt t="33181" x="3092450" y="2597150"/>
          <p14:tracePt t="33192" x="3105150" y="2597150"/>
          <p14:tracePt t="33209" x="3162300" y="2597150"/>
          <p14:tracePt t="33226" x="3289300" y="2597150"/>
          <p14:tracePt t="33243" x="3409950" y="2597150"/>
          <p14:tracePt t="33259" x="3536950" y="2597150"/>
          <p14:tracePt t="33276" x="3663950" y="2597150"/>
          <p14:tracePt t="33292" x="3727450" y="2597150"/>
          <p14:tracePt t="33309" x="3746500" y="2597150"/>
          <p14:tracePt t="33452" x="3759200" y="2597150"/>
          <p14:tracePt t="33461" x="3765550" y="2597150"/>
          <p14:tracePt t="33468" x="3790950" y="2597150"/>
          <p14:tracePt t="33476" x="3822700" y="2597150"/>
          <p14:tracePt t="33493" x="4013200" y="2584450"/>
          <p14:tracePt t="33509" x="4273550" y="2584450"/>
          <p14:tracePt t="33526" x="4445000" y="2559050"/>
          <p14:tracePt t="33542" x="4483100" y="2552700"/>
          <p14:tracePt t="33605" x="4470400" y="2552700"/>
          <p14:tracePt t="33615" x="4438650" y="2552700"/>
          <p14:tracePt t="33620" x="4425950" y="2552700"/>
          <p14:tracePt t="33629" x="4413250" y="2552700"/>
          <p14:tracePt t="33643" x="4400550" y="2552700"/>
          <p14:tracePt t="33814" x="4387850" y="2552700"/>
          <p14:tracePt t="33822" x="4337050" y="2552700"/>
          <p14:tracePt t="33832" x="4298950" y="2552700"/>
          <p14:tracePt t="33843" x="4178300" y="2552700"/>
          <p14:tracePt t="33859" x="4064000" y="2552700"/>
          <p14:tracePt t="33877" x="3943350" y="2552700"/>
          <p14:tracePt t="33893" x="3816350" y="2552700"/>
          <p14:tracePt t="33909" x="3695700" y="2527300"/>
          <p14:tracePt t="33926" x="3670300" y="2520950"/>
          <p14:tracePt t="33943" x="3663950" y="2520950"/>
          <p14:tracePt t="34343" x="3651250" y="2520950"/>
          <p14:tracePt t="34353" x="3619500" y="2520950"/>
          <p14:tracePt t="34363" x="3594100" y="2520950"/>
          <p14:tracePt t="34367" x="3581400" y="2520950"/>
          <p14:tracePt t="34390" x="3568700" y="2520950"/>
          <p14:tracePt t="34401" x="3556000" y="2520950"/>
          <p14:tracePt t="34418" x="3505200" y="2514600"/>
          <p14:tracePt t="34435" x="3397250" y="2495550"/>
          <p14:tracePt t="34451" x="3333750" y="2482850"/>
          <p14:tracePt t="34467" x="3276600" y="2476500"/>
          <p14:tracePt t="34484" x="3206750" y="2451100"/>
          <p14:tracePt t="34501" x="3136900" y="2444750"/>
          <p14:tracePt t="34518" x="3105150" y="2444750"/>
          <p14:tracePt t="34534" x="3092450" y="2438400"/>
          <p14:tracePt t="34551" x="3079750" y="2425700"/>
          <p14:tracePt t="34637" x="3067050" y="2425700"/>
          <p14:tracePt t="34644" x="3028950" y="2425700"/>
          <p14:tracePt t="34655" x="2984500" y="2425700"/>
          <p14:tracePt t="34668" x="2882900" y="2438400"/>
          <p14:tracePt t="34685" x="2730500" y="2463800"/>
          <p14:tracePt t="34701" x="2635250" y="2482850"/>
          <p14:tracePt t="34718" x="2565400" y="2508250"/>
          <p14:tracePt t="34727" x="2552700" y="2508250"/>
          <p14:tracePt t="34735" x="2540000" y="2508250"/>
          <p14:tracePt t="34790" x="2540000" y="2501900"/>
          <p14:tracePt t="34808" x="2546350" y="2501900"/>
          <p14:tracePt t="34814" x="2552700" y="2501900"/>
          <p14:tracePt t="34824" x="2552700" y="2495550"/>
          <p14:tracePt t="34966" x="2578100" y="2495550"/>
          <p14:tracePt t="34973" x="2597150" y="2495550"/>
          <p14:tracePt t="34985" x="2622550" y="2495550"/>
          <p14:tracePt t="35001" x="2698750" y="2495550"/>
          <p14:tracePt t="35018" x="2794000" y="2495550"/>
          <p14:tracePt t="35035" x="2933700" y="2495550"/>
          <p14:tracePt t="35052" x="3092450" y="2495550"/>
          <p14:tracePt t="35068" x="3149600" y="2508250"/>
          <p14:tracePt t="35085" x="3181350" y="2508250"/>
          <p14:tracePt t="35461" x="3200400" y="2508250"/>
          <p14:tracePt t="35470" x="3219450" y="2508250"/>
          <p14:tracePt t="35477" x="3238500" y="2508250"/>
          <p14:tracePt t="35486" x="3282950" y="2508250"/>
          <p14:tracePt t="35501" x="3333750" y="2508250"/>
          <p14:tracePt t="35518" x="3403600" y="2508250"/>
          <p14:tracePt t="35535" x="3448050" y="2508250"/>
          <p14:tracePt t="35552" x="3479800" y="2508250"/>
          <p14:tracePt t="35688" x="3486150" y="2508250"/>
          <p14:tracePt t="35695" x="3492500" y="2508250"/>
          <p14:tracePt t="35705" x="3505200" y="2508250"/>
          <p14:tracePt t="35718" x="3562350" y="2508250"/>
          <p14:tracePt t="35724" x="3594100" y="2508250"/>
          <p14:tracePt t="35735" x="3651250" y="2508250"/>
          <p14:tracePt t="35752" x="3778250" y="2508250"/>
          <p14:tracePt t="35768" x="3886200" y="2508250"/>
          <p14:tracePt t="35785" x="3949700" y="2508250"/>
          <p14:tracePt t="35801" x="3968750" y="2508250"/>
          <p14:tracePt t="35818" x="3975100" y="2508250"/>
          <p14:tracePt t="36205" x="3981450" y="2508250"/>
          <p14:tracePt t="36222" x="3981450" y="2495550"/>
          <p14:tracePt t="36234" x="3981450" y="2489200"/>
          <p14:tracePt t="36245" x="3981450" y="2470150"/>
          <p14:tracePt t="36261" x="3981450" y="2463800"/>
          <p14:tracePt t="36270" x="3981450" y="2457450"/>
          <p14:tracePt t="36280" x="3981450" y="2451100"/>
          <p14:tracePt t="36653" x="3981450" y="2444750"/>
          <p14:tracePt t="36661" x="3975100" y="2438400"/>
          <p14:tracePt t="37069" x="3962400" y="2438400"/>
          <p14:tracePt t="37167" x="3956050" y="2438400"/>
          <p14:tracePt t="37191" x="3949700" y="2438400"/>
          <p14:tracePt t="37205" x="3943350" y="2438400"/>
          <p14:tracePt t="37221" x="3937000" y="2438400"/>
          <p14:tracePt t="37285" x="3924300" y="2451100"/>
          <p14:tracePt t="37293" x="3924300" y="2457450"/>
          <p14:tracePt t="37302" x="3924300" y="2463800"/>
          <p14:tracePt t="37310" x="3924300" y="2470150"/>
          <p14:tracePt t="37327" x="3924300" y="2489200"/>
          <p14:tracePt t="37343" x="3924300" y="2495550"/>
          <p14:tracePt t="37377" x="3917950" y="2495550"/>
          <p14:tracePt t="37561" x="3917950" y="2489200"/>
          <p14:tracePt t="37578" x="3917950" y="2482850"/>
          <p14:tracePt t="37595" x="3930650" y="2470150"/>
          <p14:tracePt t="39254" x="3930650" y="2476500"/>
          <p14:tracePt t="39270" x="3924300" y="2489200"/>
          <p14:tracePt t="39471" x="3924300" y="2495550"/>
          <p14:tracePt t="39495" x="3924300" y="2508250"/>
          <p14:tracePt t="39503" x="3924300" y="2514600"/>
          <p14:tracePt t="39512" x="3917950" y="2520950"/>
          <p14:tracePt t="39529" x="3898900" y="2540000"/>
          <p14:tracePt t="39545" x="3867150" y="2571750"/>
          <p14:tracePt t="39565" x="3835400" y="2609850"/>
          <p14:tracePt t="39578" x="3790950" y="2660650"/>
          <p14:tracePt t="39595" x="3771900" y="2686050"/>
          <p14:tracePt t="39612" x="3759200" y="2698750"/>
          <p14:tracePt t="39629" x="3752850" y="2705100"/>
          <p14:tracePt t="39662" x="3740150" y="2705100"/>
          <p14:tracePt t="39678" x="3727450" y="2705100"/>
          <p14:tracePt t="39695" x="3714750" y="2705100"/>
          <p14:tracePt t="39712" x="3702050" y="2705100"/>
          <p14:tracePt t="39729" x="3683000" y="2705100"/>
          <p14:tracePt t="39736" x="3676650" y="2705100"/>
          <p14:tracePt t="39762" x="3670300" y="2705100"/>
          <p14:tracePt t="39772" x="3663950" y="2698750"/>
          <p14:tracePt t="39790" x="3651250" y="2692400"/>
          <p14:tracePt t="39812" x="3638550" y="2692400"/>
          <p14:tracePt t="39829" x="3594100" y="2686050"/>
          <p14:tracePt t="39845" x="3562350" y="2686050"/>
          <p14:tracePt t="39862" x="3524250" y="2686050"/>
          <p14:tracePt t="39879" x="3486150" y="2667000"/>
          <p14:tracePt t="39895" x="3429000" y="2654300"/>
          <p14:tracePt t="39912" x="3371850" y="2622550"/>
          <p14:tracePt t="39929" x="3340100" y="2603500"/>
          <p14:tracePt t="39945" x="3333750" y="2603500"/>
          <p14:tracePt t="39962" x="3327400" y="2603500"/>
          <p14:tracePt t="40080" x="3321050" y="2597150"/>
          <p14:tracePt t="40103" x="3314700" y="2590800"/>
          <p14:tracePt t="40580" x="3314700" y="2584450"/>
          <p14:tracePt t="40751" x="3314700" y="2578100"/>
          <p14:tracePt t="41106" x="3327400" y="2578100"/>
          <p14:tracePt t="41130" x="3333750" y="2578100"/>
          <p14:tracePt t="41250" x="3340100" y="2571750"/>
          <p14:tracePt t="41305" x="3340100" y="2565400"/>
          <p14:tracePt t="41315" x="3352800" y="2552700"/>
          <p14:tracePt t="41323" x="3384550" y="2546350"/>
          <p14:tracePt t="41330" x="3429000" y="2546350"/>
          <p14:tracePt t="41347" x="3543300" y="2546350"/>
          <p14:tracePt t="41364" x="3651250" y="2546350"/>
          <p14:tracePt t="41380" x="3727450" y="2546350"/>
          <p14:tracePt t="41397" x="3759200" y="2546350"/>
          <p14:tracePt t="41414" x="3784600" y="2546350"/>
          <p14:tracePt t="41745" x="3778250" y="2546350"/>
          <p14:tracePt t="41753" x="3771900" y="2546350"/>
          <p14:tracePt t="41762" x="3759200" y="2546350"/>
          <p14:tracePt t="41779" x="3733800" y="2546350"/>
          <p14:tracePt t="41792" x="3676650" y="2546350"/>
          <p14:tracePt t="41809" x="3606800" y="2559050"/>
          <p14:tracePt t="41825" x="3492500" y="2565400"/>
          <p14:tracePt t="41842" x="3403600" y="2578100"/>
          <p14:tracePt t="41858" x="3352800" y="2578100"/>
          <p14:tracePt t="41875" x="3289300" y="2590800"/>
          <p14:tracePt t="41892" x="3263900" y="2597150"/>
          <p14:tracePt t="41909" x="3257550" y="2597150"/>
          <p14:tracePt t="42049" x="3244850" y="2597150"/>
          <p14:tracePt t="42066" x="3238500" y="2597150"/>
          <p14:tracePt t="42088" x="3232150" y="2597150"/>
          <p14:tracePt t="42098" x="3225800" y="2597150"/>
          <p14:tracePt t="42103" x="3213100" y="2597150"/>
          <p14:tracePt t="42115" x="3194050" y="2597150"/>
          <p14:tracePt t="42130" x="3162300" y="2597150"/>
          <p14:tracePt t="42142" x="3124200" y="2597150"/>
          <p14:tracePt t="42159" x="3073400" y="2597150"/>
          <p14:tracePt t="42175" x="3048000" y="2597150"/>
          <p14:tracePt t="42192" x="3041650" y="2597150"/>
          <p14:tracePt t="42378" x="3028950" y="2597150"/>
          <p14:tracePt t="42386" x="3022600" y="2603500"/>
          <p14:tracePt t="42426" x="3016250" y="2603500"/>
          <p14:tracePt t="42459" x="3003550" y="2603500"/>
          <p14:tracePt t="42474" x="2990850" y="2603500"/>
          <p14:tracePt t="42492" x="2965450" y="2603500"/>
          <p14:tracePt t="42498" x="2933700" y="2603500"/>
          <p14:tracePt t="42505" x="2914650" y="2603500"/>
          <p14:tracePt t="42514" x="2870200" y="2603500"/>
          <p14:tracePt t="42533" x="2825750" y="2603500"/>
          <p14:tracePt t="42548" x="2794000" y="2603500"/>
          <p14:tracePt t="42564" x="2781300" y="2603500"/>
          <p14:tracePt t="43074" x="2794000" y="2603500"/>
          <p14:tracePt t="43082" x="2806700" y="2603500"/>
          <p14:tracePt t="43089" x="2819400" y="2603500"/>
          <p14:tracePt t="43099" x="2844800" y="2603500"/>
          <p14:tracePt t="43115" x="2882900" y="2603500"/>
          <p14:tracePt t="43132" x="2946400" y="2603500"/>
          <p14:tracePt t="43149" x="3092450" y="2603500"/>
          <p14:tracePt t="43166" x="3321050" y="2609850"/>
          <p14:tracePt t="43183" x="3937000" y="2647950"/>
          <p14:tracePt t="43199" x="4229100" y="2654300"/>
          <p14:tracePt t="43215" x="4400550" y="2660650"/>
          <p14:tracePt t="43232" x="4445000" y="2673350"/>
          <p14:tracePt t="43249" x="4451350" y="2673350"/>
          <p14:tracePt t="43350" x="4457700" y="2673350"/>
          <p14:tracePt t="43357" x="4470400" y="2673350"/>
          <p14:tracePt t="43365" x="4483100" y="2673350"/>
          <p14:tracePt t="43382" x="4540250" y="2679700"/>
          <p14:tracePt t="43399" x="4648200" y="2679700"/>
          <p14:tracePt t="43416" x="4775200" y="2679700"/>
          <p14:tracePt t="43432" x="4902200" y="2679700"/>
          <p14:tracePt t="43449" x="4946650" y="2679700"/>
          <p14:tracePt t="43466" x="4972050" y="2679700"/>
          <p14:tracePt t="43482" x="4978400" y="2686050"/>
          <p14:tracePt t="44237" x="4984750" y="2686050"/>
          <p14:tracePt t="44243" x="4997450" y="2686050"/>
          <p14:tracePt t="44253" x="5003800" y="2686050"/>
          <p14:tracePt t="44261" x="5022850" y="2679700"/>
          <p14:tracePt t="44278" x="5073650" y="2673350"/>
          <p14:tracePt t="44294" x="5143500" y="2660650"/>
          <p14:tracePt t="44311" x="5232400" y="2628900"/>
          <p14:tracePt t="44327" x="5276850" y="2603500"/>
          <p14:tracePt t="44361" x="5289550" y="2603500"/>
          <p14:tracePt t="44515" x="5295900" y="2597150"/>
          <p14:tracePt t="44547" x="5295900" y="2590800"/>
          <p14:tracePt t="44565" x="5295900" y="2584450"/>
          <p14:tracePt t="44572" x="5289550" y="2584450"/>
          <p14:tracePt t="44597" x="5283200" y="2584450"/>
          <p14:tracePt t="44611" x="5276850" y="2578100"/>
          <p14:tracePt t="44849" x="5295900" y="2578100"/>
          <p14:tracePt t="44857" x="5295900" y="2571750"/>
          <p14:tracePt t="44873" x="5302250" y="2571750"/>
          <p14:tracePt t="44883" x="5314950" y="2571750"/>
          <p14:tracePt t="44897" x="5346700" y="2571750"/>
          <p14:tracePt t="44911" x="5372100" y="2571750"/>
          <p14:tracePt t="44929" x="5410200" y="2571750"/>
          <p14:tracePt t="44945" x="5429250" y="2571750"/>
          <p14:tracePt t="44962" x="5448300" y="2571750"/>
          <p14:tracePt t="44978" x="5454650" y="2571750"/>
          <p14:tracePt t="45242" x="5480050" y="2571750"/>
          <p14:tracePt t="45249" x="5499100" y="2571750"/>
          <p14:tracePt t="45259" x="5518150" y="2571750"/>
          <p14:tracePt t="45269" x="5537200" y="2571750"/>
          <p14:tracePt t="45285" x="5575300" y="2571750"/>
          <p14:tracePt t="45299" x="5594350" y="2571750"/>
          <p14:tracePt t="45634" x="5600700" y="2571750"/>
          <p14:tracePt t="45643" x="5613400" y="2571750"/>
          <p14:tracePt t="45650" x="5638800" y="2571750"/>
          <p14:tracePt t="45658" x="5651500" y="2571750"/>
          <p14:tracePt t="45674" x="5683250" y="2571750"/>
          <p14:tracePt t="45691" x="5721350" y="2571750"/>
          <p14:tracePt t="45707" x="5759450" y="2571750"/>
          <p14:tracePt t="45724" x="5772150" y="2571750"/>
          <p14:tracePt t="45741" x="5784850" y="2578100"/>
          <p14:tracePt t="46541" x="5784850" y="2584450"/>
          <p14:tracePt t="46567" x="5784850" y="2603500"/>
          <p14:tracePt t="46574" x="5784850" y="2609850"/>
          <p14:tracePt t="46582" x="5740400" y="2641600"/>
          <p14:tracePt t="46599" x="5581650" y="2641600"/>
          <p14:tracePt t="46615" x="5505450" y="2622550"/>
          <p14:tracePt t="46946" x="5518150" y="2622550"/>
          <p14:tracePt t="46955" x="5530850" y="2628900"/>
          <p14:tracePt t="46963" x="5537200" y="2635250"/>
          <p14:tracePt t="47051" x="5530850" y="2635250"/>
          <p14:tracePt t="47060" x="5524500" y="2641600"/>
          <p14:tracePt t="47091" x="5518150" y="2647950"/>
          <p14:tracePt t="47115" x="5518150" y="2660650"/>
          <p14:tracePt t="47121" x="5530850" y="2660650"/>
          <p14:tracePt t="47130" x="5537200" y="2667000"/>
          <p14:tracePt t="47145" x="5543550" y="2667000"/>
          <p14:tracePt t="47293" x="5537200" y="2667000"/>
          <p14:tracePt t="47302" x="5524500" y="2667000"/>
          <p14:tracePt t="47311" x="5518150" y="2667000"/>
          <p14:tracePt t="47321" x="5499100" y="2667000"/>
          <p14:tracePt t="47338" x="5473700" y="2660650"/>
          <p14:tracePt t="47355" x="5429250" y="2654300"/>
          <p14:tracePt t="47371" x="5359400" y="2647950"/>
          <p14:tracePt t="47388" x="5257800" y="2635250"/>
          <p14:tracePt t="47405" x="5162550" y="2616200"/>
          <p14:tracePt t="47421" x="5080000" y="2609850"/>
          <p14:tracePt t="47438" x="5048250" y="2603500"/>
          <p14:tracePt t="47455" x="5035550" y="2603500"/>
          <p14:tracePt t="47597" x="5029200" y="2603500"/>
          <p14:tracePt t="47604" x="5022850" y="2603500"/>
          <p14:tracePt t="47613" x="5016500" y="2603500"/>
          <p14:tracePt t="47621" x="5010150" y="2603500"/>
          <p14:tracePt t="47638" x="5003800" y="2603500"/>
          <p14:tracePt t="48208" x="4984750" y="2603500"/>
          <p14:tracePt t="48215" x="4978400" y="2603500"/>
          <p14:tracePt t="48229" x="4959350" y="2603500"/>
          <p14:tracePt t="48239" x="4953000" y="2603500"/>
          <p14:tracePt t="48252" x="4908550" y="2603500"/>
          <p14:tracePt t="48267" x="4902200" y="2603500"/>
          <p14:tracePt t="48279" x="4889500" y="2609850"/>
          <p14:tracePt t="48347" x="4883150" y="2609850"/>
          <p14:tracePt t="48358" x="4876800" y="2609850"/>
          <p14:tracePt t="48363" x="4870450" y="2609850"/>
          <p14:tracePt t="48373" x="4857750" y="2609850"/>
          <p14:tracePt t="48384" x="4851400" y="2609850"/>
          <p14:tracePt t="48400" x="4838700" y="2609850"/>
          <p14:tracePt t="48417" x="4832350" y="2609850"/>
          <p14:tracePt t="48531" x="4826000" y="2603500"/>
          <p14:tracePt t="48734" x="4826000" y="2597150"/>
          <p14:tracePt t="48868" x="4832350" y="2597150"/>
          <p14:tracePt t="48892" x="4832350" y="2590800"/>
          <p14:tracePt t="48963" x="4832350" y="2584450"/>
          <p14:tracePt t="48980" x="4845050" y="2584450"/>
          <p14:tracePt t="48988" x="4857750" y="2584450"/>
          <p14:tracePt t="48996" x="4883150" y="2584450"/>
          <p14:tracePt t="49008" x="4914900" y="2584450"/>
          <p14:tracePt t="49025" x="5048250" y="2584450"/>
          <p14:tracePt t="49041" x="5130800" y="2584450"/>
          <p14:tracePt t="49058" x="5238750" y="2584450"/>
          <p14:tracePt t="49075" x="5346700" y="2584450"/>
          <p14:tracePt t="49092" x="5461000" y="2578100"/>
          <p14:tracePt t="49108" x="5549900" y="2578100"/>
          <p14:tracePt t="49125" x="5594350" y="2578100"/>
          <p14:tracePt t="49142" x="5613400" y="2578100"/>
          <p14:tracePt t="49211" x="5619750" y="2578100"/>
          <p14:tracePt t="49219" x="5632450" y="2578100"/>
          <p14:tracePt t="49235" x="5657850" y="2578100"/>
          <p14:tracePt t="49246" x="5670550" y="2578100"/>
          <p14:tracePt t="49259" x="5702300" y="2578100"/>
          <p14:tracePt t="49282" x="5708650" y="2578100"/>
          <p14:tracePt t="49428" x="5715000" y="2578100"/>
          <p14:tracePt t="49451" x="5721350" y="2571750"/>
          <p14:tracePt t="50067" x="5727700" y="2571750"/>
          <p14:tracePt t="50134" x="5721350" y="2571750"/>
          <p14:tracePt t="50142" x="5702300" y="2565400"/>
          <p14:tracePt t="50150" x="5657850" y="2559050"/>
          <p14:tracePt t="50158" x="5619750" y="2559050"/>
          <p14:tracePt t="50175" x="5505450" y="2533650"/>
          <p14:tracePt t="50191" x="5340350" y="2514600"/>
          <p14:tracePt t="50208" x="5162550" y="2489200"/>
          <p14:tracePt t="50226" x="5022850" y="2482850"/>
          <p14:tracePt t="50243" x="4953000" y="2476500"/>
          <p14:tracePt t="50258" x="4946650" y="2470150"/>
          <p14:tracePt t="50486" x="4940300" y="2470150"/>
          <p14:tracePt t="50495" x="4933950" y="2470150"/>
          <p14:tracePt t="50505" x="4927600" y="2470150"/>
          <p14:tracePt t="50511" x="4921250" y="2470150"/>
          <p14:tracePt t="50528" x="4895850" y="2470150"/>
          <p14:tracePt t="50544" x="4845050" y="2457450"/>
          <p14:tracePt t="50563" x="4775200" y="2451100"/>
          <p14:tracePt t="50581" x="4686300" y="2451100"/>
          <p14:tracePt t="50594" x="4616450" y="2451100"/>
          <p14:tracePt t="50611" x="4591050" y="2451100"/>
          <p14:tracePt t="50831" x="4584700" y="2444750"/>
          <p14:tracePt t="50935" x="4591050" y="2451100"/>
          <p14:tracePt t="50951" x="4616450" y="2457450"/>
          <p14:tracePt t="50957" x="4622800" y="2457450"/>
          <p14:tracePt t="50965" x="4641850" y="2463800"/>
          <p14:tracePt t="50981" x="4654550" y="2470150"/>
          <p14:tracePt t="50994" x="4667250" y="2482850"/>
          <p14:tracePt t="51011" x="4679950" y="2482850"/>
          <p14:tracePt t="51028" x="4686300" y="2482850"/>
          <p14:tracePt t="51062" x="4692650" y="2489200"/>
          <p14:tracePt t="51092" x="4692650" y="2495550"/>
          <p14:tracePt t="51148" x="4692650" y="2501900"/>
          <p14:tracePt t="51155" x="4692650" y="2508250"/>
          <p14:tracePt t="51172" x="4692650" y="2514600"/>
          <p14:tracePt t="51309" x="4692650" y="2520950"/>
          <p14:tracePt t="51316" x="4692650" y="2527300"/>
          <p14:tracePt t="51328" x="4699000" y="2533650"/>
          <p14:tracePt t="51345" x="4711700" y="2552700"/>
          <p14:tracePt t="51363" x="4718050" y="2565400"/>
          <p14:tracePt t="51379" x="4743450" y="2590800"/>
          <p14:tracePt t="51395" x="4775200" y="2609850"/>
          <p14:tracePt t="51411" x="4787900" y="2616200"/>
          <p14:tracePt t="51428" x="4806950" y="2641600"/>
          <p14:tracePt t="51445" x="4832350" y="2654300"/>
          <p14:tracePt t="51462" x="4845050" y="2667000"/>
          <p14:tracePt t="51478" x="4876800" y="2686050"/>
          <p14:tracePt t="51495" x="4883150" y="2692400"/>
          <p14:tracePt t="51512" x="4895850" y="2698750"/>
          <p14:tracePt t="51529" x="4908550" y="2711450"/>
          <p14:tracePt t="51663" x="4921250" y="2711450"/>
          <p14:tracePt t="51718" x="4927600" y="2711450"/>
          <p14:tracePt t="51724" x="4946650" y="2711450"/>
          <p14:tracePt t="51734" x="4953000" y="2711450"/>
          <p14:tracePt t="51745" x="4972050" y="2711450"/>
          <p14:tracePt t="51763" x="5029200" y="2724150"/>
          <p14:tracePt t="51768" x="5073650" y="2730500"/>
          <p14:tracePt t="51778" x="5124450" y="2730500"/>
          <p14:tracePt t="51795" x="5397500" y="2774950"/>
          <p14:tracePt t="51812" x="5588000" y="2800350"/>
          <p14:tracePt t="51829" x="5734050" y="2813050"/>
          <p14:tracePt t="51845" x="5886450" y="2832100"/>
          <p14:tracePt t="51862" x="5949950" y="2832100"/>
          <p14:tracePt t="51879" x="5981700" y="2832100"/>
          <p14:tracePt t="51912" x="5988050" y="2832100"/>
          <p14:tracePt t="51929" x="6007100" y="2825750"/>
          <p14:tracePt t="51945" x="6013450" y="2819400"/>
          <p14:tracePt t="51965" x="6038850" y="2806700"/>
          <p14:tracePt t="51979" x="6089650" y="2774950"/>
          <p14:tracePt t="51996" x="6121400" y="2768600"/>
          <p14:tracePt t="52012" x="6172200" y="2749550"/>
          <p14:tracePt t="52029" x="6216650" y="2736850"/>
          <p14:tracePt t="52045" x="6254750" y="2724150"/>
          <p14:tracePt t="52062" x="6273800" y="2717800"/>
          <p14:tracePt t="52079" x="6280150" y="2711450"/>
          <p14:tracePt t="52095" x="6286500" y="2711450"/>
          <p14:tracePt t="52112" x="6286500" y="2698750"/>
          <p14:tracePt t="52129" x="6286500" y="2679700"/>
          <p14:tracePt t="52148" x="6286500" y="2673350"/>
          <p14:tracePt t="52165" x="6261100" y="2647950"/>
          <p14:tracePt t="52179" x="6242050" y="2641600"/>
          <p14:tracePt t="52196" x="6223000" y="2628900"/>
          <p14:tracePt t="52212" x="6216650" y="2628900"/>
          <p14:tracePt t="52229" x="6216650" y="2622550"/>
          <p14:tracePt t="52292" x="6203950" y="2622550"/>
          <p14:tracePt t="52513" x="6197600" y="2616200"/>
          <p14:tracePt t="52543" x="6191250" y="2616200"/>
          <p14:tracePt t="52560" x="6184900" y="2616200"/>
          <p14:tracePt t="52569" x="6178550" y="2609850"/>
          <p14:tracePt t="52624" x="6172200" y="2609850"/>
          <p14:tracePt t="52629" x="6172200" y="2603500"/>
          <p14:tracePt t="52638" x="6172200" y="2597150"/>
          <p14:tracePt t="52654" x="6178550" y="2571750"/>
          <p14:tracePt t="52671" x="6216650" y="2533650"/>
          <p14:tracePt t="52687" x="6267450" y="2495550"/>
          <p14:tracePt t="52705" x="6324600" y="2451100"/>
          <p14:tracePt t="52721" x="6369050" y="2400300"/>
          <p14:tracePt t="52737" x="6381750" y="2374900"/>
          <p14:tracePt t="52756" x="6400800" y="2330450"/>
          <p14:tracePt t="52774" x="6407150" y="2311400"/>
          <p14:tracePt t="52788" x="6407150" y="2305050"/>
          <p14:tracePt t="52910" x="6426200" y="2311400"/>
          <p14:tracePt t="52918" x="6438900" y="2324100"/>
          <p14:tracePt t="52928" x="6451600" y="2343150"/>
          <p14:tracePt t="52938" x="6470650" y="2368550"/>
          <p14:tracePt t="52957" x="6483350" y="2406650"/>
          <p14:tracePt t="52971" x="6483350" y="2463800"/>
          <p14:tracePt t="52988" x="6483350" y="2495550"/>
          <p14:tracePt t="53004" x="6464300" y="2540000"/>
          <p14:tracePt t="53021" x="6419850" y="2597150"/>
          <p14:tracePt t="53038" x="6407150" y="2616200"/>
          <p14:tracePt t="53055" x="6394450" y="2628900"/>
          <p14:tracePt t="53303" x="6413500" y="2628900"/>
          <p14:tracePt t="53311" x="6445250" y="2628900"/>
          <p14:tracePt t="53320" x="6477000" y="2628900"/>
          <p14:tracePt t="53328" x="6527800" y="2628900"/>
          <p14:tracePt t="53344" x="6623050" y="2628900"/>
          <p14:tracePt t="53361" x="6718300" y="2628900"/>
          <p14:tracePt t="53377" x="6762750" y="2628900"/>
          <p14:tracePt t="53394" x="6781800" y="2622550"/>
          <p14:tracePt t="53757" x="6769100" y="2622550"/>
          <p14:tracePt t="53766" x="6762750" y="2622550"/>
          <p14:tracePt t="53781" x="6756400" y="2622550"/>
          <p14:tracePt t="53790" x="6743700" y="2622550"/>
          <p14:tracePt t="53806" x="6737350" y="2622550"/>
          <p14:tracePt t="53814" x="6731000" y="2622550"/>
          <p14:tracePt t="53831" x="6718300" y="2622550"/>
          <p14:tracePt t="53847" x="6711950" y="2622550"/>
          <p14:tracePt t="53866" x="6699250" y="2641600"/>
          <p14:tracePt t="53881" x="6692900" y="2647950"/>
          <p14:tracePt t="53898" x="6686550" y="2660650"/>
          <p14:tracePt t="54110" x="6686550" y="2667000"/>
          <p14:tracePt t="54125" x="6692900" y="2667000"/>
          <p14:tracePt t="54133" x="6711950" y="2654300"/>
          <p14:tracePt t="54141" x="6724650" y="2635250"/>
          <p14:tracePt t="54151" x="6737350" y="2609850"/>
          <p14:tracePt t="54167" x="6788150" y="2540000"/>
          <p14:tracePt t="54184" x="6832600" y="2457450"/>
          <p14:tracePt t="54201" x="6883400" y="2374900"/>
          <p14:tracePt t="54218" x="6902450" y="2305050"/>
          <p14:tracePt t="54235" x="6908800" y="2247900"/>
          <p14:tracePt t="54252" x="6908800" y="2209800"/>
          <p14:tracePt t="54268" x="6908800" y="2146300"/>
          <p14:tracePt t="54284" x="6908800" y="2127250"/>
          <p14:tracePt t="54301" x="6908800" y="2108200"/>
          <p14:tracePt t="54318" x="6908800" y="2095500"/>
          <p14:tracePt t="54336" x="6908800" y="2082800"/>
          <p14:tracePt t="54368" x="6908800" y="2063750"/>
          <p14:tracePt t="54384" x="6908800" y="2038350"/>
          <p14:tracePt t="54401" x="6908800" y="2006600"/>
          <p14:tracePt t="54418" x="6908800" y="1962150"/>
          <p14:tracePt t="54434" x="6908800" y="1943100"/>
          <p14:tracePt t="54451" x="6908800" y="1936750"/>
          <p14:tracePt t="54468" x="6908800" y="1930400"/>
          <p14:tracePt t="54509" x="6908800" y="1924050"/>
          <p14:tracePt t="54549" x="6902450" y="1924050"/>
          <p14:tracePt t="54721" x="6896100" y="1930400"/>
          <p14:tracePt t="54731" x="6896100" y="1936750"/>
          <p14:tracePt t="54742" x="6896100" y="1955800"/>
          <p14:tracePt t="54763" x="6896100" y="2000250"/>
          <p14:tracePt t="54779" x="6889750" y="2051050"/>
          <p14:tracePt t="54784" x="6889750" y="2070100"/>
          <p14:tracePt t="54796" x="6889750" y="2089150"/>
          <p14:tracePt t="54812" x="6889750" y="2159000"/>
          <p14:tracePt t="54829" x="6889750" y="2209800"/>
          <p14:tracePt t="54845" x="6902450" y="2260600"/>
          <p14:tracePt t="54862" x="6908800" y="2279650"/>
          <p14:tracePt t="54879" x="6915150" y="2286000"/>
          <p14:tracePt t="54896" x="6915150" y="2298700"/>
          <p14:tracePt t="54912" x="6915150" y="2305050"/>
          <p14:tracePt t="54973" x="6927850" y="2317750"/>
          <p14:tracePt t="54990" x="6927850" y="2324100"/>
          <p14:tracePt t="55007" x="6927850" y="2330450"/>
          <p14:tracePt t="55014" x="6927850" y="2336800"/>
          <p14:tracePt t="55022" x="6927850" y="2349500"/>
          <p14:tracePt t="55031" x="6927850" y="2355850"/>
          <p14:tracePt t="55046" x="6927850" y="2368550"/>
          <p14:tracePt t="55062" x="6927850" y="2374900"/>
          <p14:tracePt t="55079" x="6927850" y="2393950"/>
          <p14:tracePt t="55214" x="6934200" y="2393950"/>
          <p14:tracePt t="55222" x="6940550" y="2393950"/>
          <p14:tracePt t="55230" x="6953250" y="2400300"/>
          <p14:tracePt t="55246" x="6978650" y="2400300"/>
          <p14:tracePt t="55263" x="7004050" y="2406650"/>
          <p14:tracePt t="55280" x="7035800" y="2406650"/>
          <p14:tracePt t="55296" x="7054850" y="2413000"/>
          <p14:tracePt t="55313" x="7080250" y="2413000"/>
          <p14:tracePt t="55329" x="7099300" y="2413000"/>
          <p14:tracePt t="55346" x="7124700" y="2413000"/>
          <p14:tracePt t="55363" x="7137400" y="2413000"/>
          <p14:tracePt t="55379" x="7143750" y="2413000"/>
          <p14:tracePt t="55396" x="7156450" y="2413000"/>
          <p14:tracePt t="55413" x="7162800" y="2413000"/>
          <p14:tracePt t="55430" x="7169150" y="2413000"/>
          <p14:tracePt t="55446" x="7188200" y="2413000"/>
          <p14:tracePt t="55463" x="7207250" y="2413000"/>
          <p14:tracePt t="55479" x="7213600" y="2413000"/>
          <p14:tracePt t="55496" x="7232650" y="2413000"/>
          <p14:tracePt t="55513" x="7258050" y="2413000"/>
          <p14:tracePt t="55529" x="7283450" y="2425700"/>
          <p14:tracePt t="55546" x="7296150" y="2425700"/>
          <p14:tracePt t="55563" x="7308850" y="2425700"/>
          <p14:tracePt t="55583" x="7334250" y="2432050"/>
          <p14:tracePt t="55596" x="7359650" y="2432050"/>
          <p14:tracePt t="55613" x="7385050" y="2438400"/>
          <p14:tracePt t="55630" x="7416800" y="2451100"/>
          <p14:tracePt t="55646" x="7442200" y="2451100"/>
          <p14:tracePt t="55663" x="7467600" y="2457450"/>
          <p14:tracePt t="55680" x="7505700" y="2457450"/>
          <p14:tracePt t="55696" x="7531100" y="2457450"/>
          <p14:tracePt t="55713" x="7556500" y="2457450"/>
          <p14:tracePt t="55730" x="7594600" y="2457450"/>
          <p14:tracePt t="55746" x="7620000" y="2457450"/>
          <p14:tracePt t="55763" x="7658100" y="2457450"/>
          <p14:tracePt t="55771" x="7670800" y="2457450"/>
          <p14:tracePt t="55781" x="7689850" y="2457450"/>
          <p14:tracePt t="55799" x="7734300" y="2457450"/>
          <p14:tracePt t="55813" x="7759700" y="2457450"/>
          <p14:tracePt t="55830" x="7797800" y="2457450"/>
          <p14:tracePt t="55846" x="7835900" y="2457450"/>
          <p14:tracePt t="55863" x="7867650" y="2457450"/>
          <p14:tracePt t="55880" x="7893050" y="2457450"/>
          <p14:tracePt t="55897" x="7924800" y="2457450"/>
          <p14:tracePt t="55913" x="7956550" y="2457450"/>
          <p14:tracePt t="55930" x="7981950" y="2457450"/>
          <p14:tracePt t="55947" x="8020050" y="2457450"/>
          <p14:tracePt t="55963" x="8064500" y="2457450"/>
          <p14:tracePt t="55981" x="8108950" y="2457450"/>
          <p14:tracePt t="55996" x="8197850" y="2457450"/>
          <p14:tracePt t="56013" x="8274050" y="2457450"/>
          <p14:tracePt t="56030" x="8343900" y="2470150"/>
          <p14:tracePt t="56046" x="8432800" y="2482850"/>
          <p14:tracePt t="56063" x="8528050" y="2501900"/>
          <p14:tracePt t="56080" x="8610600" y="2508250"/>
          <p14:tracePt t="56096" x="8674100" y="2508250"/>
          <p14:tracePt t="56114" x="8712200" y="2508250"/>
          <p14:tracePt t="56130" x="8731250" y="2508250"/>
          <p14:tracePt t="56147" x="8737600" y="2508250"/>
          <p14:tracePt t="58216" x="8737600" y="2514600"/>
          <p14:tracePt t="58231" x="8737600" y="2520950"/>
          <p14:tracePt t="58409" x="8731250" y="2520950"/>
          <p14:tracePt t="58433" x="8731250" y="2527300"/>
          <p14:tracePt t="58536" x="8718550" y="2527300"/>
          <p14:tracePt t="58912" x="8712200" y="2527300"/>
          <p14:tracePt t="58922" x="8705850" y="2527300"/>
          <p14:tracePt t="58927" x="8680450" y="2533650"/>
          <p14:tracePt t="58939" x="8661400" y="2540000"/>
          <p14:tracePt t="58950" x="8616950" y="2540000"/>
          <p14:tracePt t="58966" x="8420100" y="2565400"/>
          <p14:tracePt t="58983" x="8280400" y="2590800"/>
          <p14:tracePt t="59000" x="8140700" y="2609850"/>
          <p14:tracePt t="59016" x="8039100" y="2622550"/>
          <p14:tracePt t="59033" x="7969250" y="2622550"/>
          <p14:tracePt t="59049" x="7931150" y="2622550"/>
          <p14:tracePt t="59067" x="7918450" y="2622550"/>
          <p14:tracePt t="59083" x="7905750" y="2628900"/>
          <p14:tracePt t="59100" x="7893050" y="2635250"/>
          <p14:tracePt t="59116" x="7874000" y="2635250"/>
          <p14:tracePt t="59133" x="7842250" y="2647950"/>
          <p14:tracePt t="59152" x="7766050" y="2660650"/>
          <p14:tracePt t="59167" x="7721600" y="2679700"/>
          <p14:tracePt t="59183" x="7677150" y="2686050"/>
          <p14:tracePt t="59200" x="7632700" y="2686050"/>
          <p14:tracePt t="59216" x="7562850" y="2686050"/>
          <p14:tracePt t="59233" x="7454900" y="2686050"/>
          <p14:tracePt t="59250" x="7346950" y="2686050"/>
          <p14:tracePt t="59266" x="7277100" y="2686050"/>
          <p14:tracePt t="59272" x="7251700" y="2686050"/>
          <p14:tracePt t="59283" x="7239000" y="2686050"/>
          <p14:tracePt t="59300" x="7226300" y="2686050"/>
          <p14:tracePt t="59600" x="7200900" y="2686050"/>
          <p14:tracePt t="59609" x="7194550" y="2692400"/>
          <p14:tracePt t="59618" x="7169150" y="2692400"/>
          <p14:tracePt t="59635" x="7112000" y="2692400"/>
          <p14:tracePt t="59652" x="7035800" y="2692400"/>
          <p14:tracePt t="59668" x="6870700" y="2692400"/>
          <p14:tracePt t="59685" x="6635750" y="2692400"/>
          <p14:tracePt t="59703" x="6286500" y="2692400"/>
          <p14:tracePt t="59718" x="6096000" y="2692400"/>
          <p14:tracePt t="59735" x="5937250" y="2692400"/>
          <p14:tracePt t="59752" x="5816600" y="2692400"/>
          <p14:tracePt t="59769" x="5740400" y="2711450"/>
          <p14:tracePt t="59777" x="5715000" y="2711450"/>
          <p14:tracePt t="59785" x="5695950" y="2717800"/>
          <p14:tracePt t="59802" x="5670550" y="2724150"/>
          <p14:tracePt t="59818" x="5657850" y="2730500"/>
          <p14:tracePt t="59835" x="5626100" y="2743200"/>
          <p14:tracePt t="59853" x="5607050" y="2743200"/>
          <p14:tracePt t="59869" x="5562600" y="2743200"/>
          <p14:tracePt t="59885" x="5511800" y="2743200"/>
          <p14:tracePt t="59903" x="5397500" y="2743200"/>
          <p14:tracePt t="59919" x="5334000" y="2743200"/>
          <p14:tracePt t="59935" x="5283200" y="2743200"/>
          <p14:tracePt t="59952" x="5245100" y="2749550"/>
          <p14:tracePt t="59969" x="5207000" y="2749550"/>
          <p14:tracePt t="59985" x="5181600" y="2749550"/>
          <p14:tracePt t="60002" x="5156200" y="2749550"/>
          <p14:tracePt t="60019" x="5130800" y="2749550"/>
          <p14:tracePt t="60035" x="5041900" y="2749550"/>
          <p14:tracePt t="60052" x="4870450" y="2730500"/>
          <p14:tracePt t="60069" x="4705350" y="2711450"/>
          <p14:tracePt t="60086" x="4533900" y="2686050"/>
          <p14:tracePt t="60104" x="4356100" y="2654300"/>
          <p14:tracePt t="60119" x="4318000" y="2647950"/>
          <p14:tracePt t="60137" x="4292600" y="2647950"/>
          <p14:tracePt t="60152" x="4286250" y="2641600"/>
          <p14:tracePt t="60169" x="4260850" y="2628900"/>
          <p14:tracePt t="60185" x="4260850" y="2622550"/>
          <p14:tracePt t="60202" x="4235450" y="2616200"/>
          <p14:tracePt t="60219" x="4178300" y="2590800"/>
          <p14:tracePt t="60235" x="4057650" y="2559050"/>
          <p14:tracePt t="60253" x="3860800" y="2508250"/>
          <p14:tracePt t="60269" x="3613150" y="2451100"/>
          <p14:tracePt t="60276" x="3517900" y="2438400"/>
          <p14:tracePt t="60286" x="3409950" y="2425700"/>
          <p14:tracePt t="60303" x="3162300" y="2400300"/>
          <p14:tracePt t="60319" x="3073400" y="2374900"/>
          <p14:tracePt t="60376" x="3098800" y="2374900"/>
          <p14:tracePt t="60384" x="3124200" y="2381250"/>
          <p14:tracePt t="60393" x="3143250" y="2381250"/>
          <p14:tracePt t="60402" x="3149600" y="2381250"/>
          <p14:tracePt t="60419" x="3155950" y="2381250"/>
          <p14:tracePt t="60436" x="3162300" y="2387600"/>
          <p14:tracePt t="60548" x="3155950" y="2387600"/>
          <p14:tracePt t="60571" x="3149600" y="2387600"/>
          <p14:tracePt t="60587" x="3143250" y="2393950"/>
          <p14:tracePt t="60595" x="3143250" y="2400300"/>
          <p14:tracePt t="60617" x="3143250" y="2419350"/>
          <p14:tracePt t="60626" x="3143250" y="2425700"/>
          <p14:tracePt t="60636" x="3143250" y="2432050"/>
          <p14:tracePt t="60653" x="3143250" y="2476500"/>
          <p14:tracePt t="60669" x="3143250" y="2501900"/>
          <p14:tracePt t="60686" x="3143250" y="2514600"/>
          <p14:tracePt t="60771" x="3136900" y="2520950"/>
          <p14:tracePt t="60787" x="3124200" y="2520950"/>
          <p14:tracePt t="60827" x="3117850" y="2520950"/>
          <p14:tracePt t="61080" x="3130550" y="2520950"/>
          <p14:tracePt t="61091" x="3149600" y="2520950"/>
          <p14:tracePt t="61097" x="3155950" y="2520950"/>
          <p14:tracePt t="61104" x="3162300" y="2520950"/>
          <p14:tracePt t="61122" x="3181350" y="2514600"/>
          <p14:tracePt t="61138" x="3219450" y="2501900"/>
          <p14:tracePt t="61154" x="3257550" y="2501900"/>
          <p14:tracePt t="61171" x="3321050" y="2495550"/>
          <p14:tracePt t="61188" x="3384550" y="2489200"/>
          <p14:tracePt t="61204" x="3416300" y="2489200"/>
          <p14:tracePt t="61221" x="3441700" y="2489200"/>
          <p14:tracePt t="61238" x="3473450" y="2489200"/>
          <p14:tracePt t="61254" x="3492500" y="2489200"/>
          <p14:tracePt t="61271" x="3498850" y="2489200"/>
          <p14:tracePt t="61288" x="3511550" y="2489200"/>
          <p14:tracePt t="61312" x="3517900" y="2489200"/>
          <p14:tracePt t="61328" x="3524250" y="2489200"/>
          <p14:tracePt t="61340" x="3536950" y="2489200"/>
          <p14:tracePt t="61354" x="3568700" y="2489200"/>
          <p14:tracePt t="61371" x="3606800" y="2489200"/>
          <p14:tracePt t="61388" x="3663950" y="2489200"/>
          <p14:tracePt t="61404" x="3740150" y="2476500"/>
          <p14:tracePt t="61421" x="3848100" y="2476500"/>
          <p14:tracePt t="61438" x="3975100" y="2476500"/>
          <p14:tracePt t="61456" x="4114800" y="2476500"/>
          <p14:tracePt t="61472" x="4184650" y="2476500"/>
          <p14:tracePt t="61488" x="4191000" y="2476500"/>
          <p14:tracePt t="61538" x="4184650" y="2476500"/>
          <p14:tracePt t="61546" x="4171950" y="2476500"/>
          <p14:tracePt t="61570" x="4165600" y="2476500"/>
          <p14:tracePt t="61650" x="4171950" y="2476500"/>
          <p14:tracePt t="61658" x="4222750" y="2476500"/>
          <p14:tracePt t="61666" x="4273550" y="2476500"/>
          <p14:tracePt t="61676" x="4349750" y="2476500"/>
          <p14:tracePt t="61688" x="4603750" y="2476500"/>
          <p14:tracePt t="61705" x="4946650" y="2476500"/>
          <p14:tracePt t="61721" x="5207000" y="2476500"/>
          <p14:tracePt t="61738" x="5321300" y="2476500"/>
          <p14:tracePt t="61755" x="5353050" y="2476500"/>
          <p14:tracePt t="61914" x="5346700" y="2476500"/>
          <p14:tracePt t="61929" x="5334000" y="2476500"/>
          <p14:tracePt t="61946" x="5327650" y="2476500"/>
          <p14:tracePt t="61963" x="5321300" y="2482850"/>
          <p14:tracePt t="61979" x="5308600" y="2482850"/>
          <p14:tracePt t="61985" x="5302250" y="2482850"/>
          <p14:tracePt t="61995" x="5283200" y="2482850"/>
          <p14:tracePt t="62005" x="5257800" y="2495550"/>
          <p14:tracePt t="62021" x="5187950" y="2501900"/>
          <p14:tracePt t="62038" x="5111750" y="2508250"/>
          <p14:tracePt t="62055" x="5010150" y="2527300"/>
          <p14:tracePt t="62072" x="4953000" y="2527300"/>
          <p14:tracePt t="62088" x="4908550" y="2533650"/>
          <p14:tracePt t="62106" x="4883150" y="2533650"/>
          <p14:tracePt t="62123" x="4876800" y="2533650"/>
          <p14:tracePt t="62138" x="4870450" y="2533650"/>
          <p14:tracePt t="62210" x="4864100" y="2533650"/>
          <p14:tracePt t="62217" x="4851400" y="2533650"/>
          <p14:tracePt t="62228" x="4832350" y="2533650"/>
          <p14:tracePt t="62238" x="4806950" y="2533650"/>
          <p14:tracePt t="62255" x="4711700" y="2533650"/>
          <p14:tracePt t="62272" x="4667250" y="2533650"/>
          <p14:tracePt t="62289" x="4622800" y="2533650"/>
          <p14:tracePt t="62305" x="4597400" y="2533650"/>
          <p14:tracePt t="62322" x="4584700" y="2533650"/>
          <p14:tracePt t="62339" x="4578350" y="2533650"/>
          <p14:tracePt t="62401" x="4572000" y="2533650"/>
          <p14:tracePt t="62450" x="4591050" y="2533650"/>
          <p14:tracePt t="62459" x="4597400" y="2533650"/>
          <p14:tracePt t="62475" x="4610100" y="2533650"/>
          <p14:tracePt t="62755" x="4622800" y="2533650"/>
          <p14:tracePt t="62772" x="4635500" y="2533650"/>
          <p14:tracePt t="62779" x="4641850" y="2533650"/>
          <p14:tracePt t="62787" x="4660900" y="2533650"/>
          <p14:tracePt t="62796" x="4679950" y="2533650"/>
          <p14:tracePt t="62813" x="4718050" y="2533650"/>
          <p14:tracePt t="62829" x="4756150" y="2533650"/>
          <p14:tracePt t="62846" x="4806950" y="2533650"/>
          <p14:tracePt t="62865" x="4883150" y="2533650"/>
          <p14:tracePt t="62881" x="4914900" y="2533650"/>
          <p14:tracePt t="62896" x="4921250" y="2533650"/>
          <p14:tracePt t="63021" x="4927600" y="2533650"/>
          <p14:tracePt t="63066" x="4933950" y="2540000"/>
          <p14:tracePt t="63089" x="4946650" y="2540000"/>
          <p14:tracePt t="63097" x="4959350" y="2540000"/>
          <p14:tracePt t="63105" x="4978400" y="2540000"/>
          <p14:tracePt t="63118" x="4991100" y="2540000"/>
          <p14:tracePt t="63130" x="5086350" y="2546350"/>
          <p14:tracePt t="63146" x="5175250" y="2565400"/>
          <p14:tracePt t="63163" x="5302250" y="2578100"/>
          <p14:tracePt t="63180" x="5422900" y="2590800"/>
          <p14:tracePt t="63197" x="5505450" y="2603500"/>
          <p14:tracePt t="63213" x="5530850" y="2609850"/>
          <p14:tracePt t="63395" x="5537200" y="2609850"/>
          <p14:tracePt t="63402" x="5543550" y="2609850"/>
          <p14:tracePt t="63413" x="5562600" y="2609850"/>
          <p14:tracePt t="63436" x="5594350" y="2609850"/>
          <p14:tracePt t="63452" x="5613400" y="2609850"/>
          <p14:tracePt t="63469" x="5619750" y="2609850"/>
          <p14:tracePt t="63486" x="5632450" y="2609850"/>
          <p14:tracePt t="63502" x="5638800" y="2603500"/>
          <p14:tracePt t="63519" x="5657850" y="2603500"/>
          <p14:tracePt t="63535" x="5670550" y="2597150"/>
          <p14:tracePt t="63552" x="5683250" y="2597150"/>
          <p14:tracePt t="63586" x="5695950" y="2584450"/>
          <p14:tracePt t="63602" x="5708650" y="2578100"/>
          <p14:tracePt t="63626" x="5715000" y="2578100"/>
          <p14:tracePt t="63637" x="5727700" y="2571750"/>
          <p14:tracePt t="63867" x="5715000" y="2565400"/>
          <p14:tracePt t="63876" x="5683250" y="2565400"/>
          <p14:tracePt t="63882" x="5657850" y="2565400"/>
          <p14:tracePt t="63892" x="5626100" y="2565400"/>
          <p14:tracePt t="63902" x="5575300" y="2565400"/>
          <p14:tracePt t="63919" x="5403850" y="2565400"/>
          <p14:tracePt t="63936" x="5067300" y="2565400"/>
          <p14:tracePt t="63952" x="4870450" y="2565400"/>
          <p14:tracePt t="63969" x="4711700" y="2565400"/>
          <p14:tracePt t="63986" x="4679950" y="2565400"/>
          <p14:tracePt t="64032" x="4705350" y="2565400"/>
          <p14:tracePt t="64041" x="4730750" y="2565400"/>
          <p14:tracePt t="64052" x="4743450" y="2565400"/>
          <p14:tracePt t="64069" x="4762500" y="2565400"/>
          <p14:tracePt t="64124" x="4749800" y="2565400"/>
          <p14:tracePt t="64130" x="4737100" y="2565400"/>
          <p14:tracePt t="64141" x="4718050" y="2565400"/>
          <p14:tracePt t="64153" x="4699000" y="2565400"/>
          <p14:tracePt t="64169" x="4679950" y="2565400"/>
          <p14:tracePt t="64188" x="4667250" y="2565400"/>
          <p14:tracePt t="64203" x="4629150" y="2565400"/>
          <p14:tracePt t="64220" x="4546600" y="2565400"/>
          <p14:tracePt t="64236" x="4445000" y="2565400"/>
          <p14:tracePt t="64253" x="4337050" y="2552700"/>
          <p14:tracePt t="64269" x="4197350" y="2552700"/>
          <p14:tracePt t="64276" x="4121150" y="2552700"/>
          <p14:tracePt t="64286" x="4038600" y="2546350"/>
          <p14:tracePt t="64303" x="3924300" y="2546350"/>
          <p14:tracePt t="64320" x="3822700" y="2546350"/>
          <p14:tracePt t="64336" x="3790950" y="2546350"/>
          <p14:tracePt t="64353" x="3778250" y="2546350"/>
          <p14:tracePt t="64369" x="3759200" y="2546350"/>
          <p14:tracePt t="64386" x="3721100" y="2552700"/>
          <p14:tracePt t="64403" x="3689350" y="2559050"/>
          <p14:tracePt t="64420" x="3651250" y="2571750"/>
          <p14:tracePt t="64436" x="3632200" y="2578100"/>
          <p14:tracePt t="64453" x="3600450" y="2584450"/>
          <p14:tracePt t="64469" x="3575050" y="2584450"/>
          <p14:tracePt t="64486" x="3543300" y="2584450"/>
          <p14:tracePt t="64503" x="3486150" y="2584450"/>
          <p14:tracePt t="64520" x="3454400" y="2584450"/>
          <p14:tracePt t="64536" x="3422650" y="2590800"/>
          <p14:tracePt t="64553" x="3403600" y="2590800"/>
          <p14:tracePt t="64586" x="3378200" y="2590800"/>
          <p14:tracePt t="64603" x="3359150" y="2597150"/>
          <p14:tracePt t="64621" x="3327400" y="2603500"/>
          <p14:tracePt t="64637" x="3314700" y="2603500"/>
          <p14:tracePt t="64847" x="3302000" y="2590800"/>
          <p14:tracePt t="64917" x="3295650" y="2590800"/>
          <p14:tracePt t="64925" x="3289300" y="2590800"/>
          <p14:tracePt t="64973" x="3333750" y="2590800"/>
          <p14:tracePt t="64981" x="3441700" y="2590800"/>
          <p14:tracePt t="64991" x="3568700" y="2590800"/>
          <p14:tracePt t="65003" x="3873500" y="2590800"/>
          <p14:tracePt t="65020" x="4197350" y="2590800"/>
          <p14:tracePt t="65037" x="4438650" y="2590800"/>
          <p14:tracePt t="65053" x="4489450" y="2590800"/>
          <p14:tracePt t="65100" x="4470400" y="2578100"/>
          <p14:tracePt t="65110" x="4406900" y="2571750"/>
          <p14:tracePt t="65123" x="4362450" y="2565400"/>
          <p14:tracePt t="65137" x="4349750" y="2565400"/>
          <p14:tracePt t="65226" x="4311650" y="2571750"/>
          <p14:tracePt t="65234" x="4235450" y="2590800"/>
          <p14:tracePt t="65243" x="4178300" y="2597150"/>
          <p14:tracePt t="65253" x="4083050" y="2635250"/>
          <p14:tracePt t="65270" x="3943350" y="2667000"/>
          <p14:tracePt t="65278" x="3886200" y="2679700"/>
          <p14:tracePt t="65287" x="3829050" y="2705100"/>
          <p14:tracePt t="65304" x="3740150" y="2736850"/>
          <p14:tracePt t="65320" x="3676650" y="2800350"/>
          <p14:tracePt t="65337" x="3657600" y="2882900"/>
          <p14:tracePt t="65354" x="3638550" y="2978150"/>
          <p14:tracePt t="65371" x="3638550" y="3028950"/>
          <p14:tracePt t="65388" x="3632200" y="3079750"/>
          <p14:tracePt t="65404" x="3632200" y="3105150"/>
          <p14:tracePt t="65421" x="3625850" y="3111500"/>
          <p14:tracePt t="65437" x="3625850" y="3117850"/>
          <p14:tracePt t="65516" x="3632200" y="3124200"/>
          <p14:tracePt t="65524" x="3644900" y="3124200"/>
          <p14:tracePt t="65530" x="3676650" y="3124200"/>
          <p14:tracePt t="65541" x="3714750" y="3117850"/>
          <p14:tracePt t="65554" x="3778250" y="3105150"/>
          <p14:tracePt t="65571" x="3848100" y="3092450"/>
          <p14:tracePt t="65587" x="3924300" y="3092450"/>
          <p14:tracePt t="65605" x="4019550" y="3092450"/>
          <p14:tracePt t="65623" x="4095750" y="3092450"/>
          <p14:tracePt t="65637" x="4165600" y="3092450"/>
          <p14:tracePt t="65654" x="4191000" y="3092450"/>
          <p14:tracePt t="65688" x="4191000" y="3105150"/>
          <p14:tracePt t="65704" x="4114800" y="3111500"/>
          <p14:tracePt t="65724" x="3905250" y="3111500"/>
          <p14:tracePt t="65738" x="3797300" y="3111500"/>
          <p14:tracePt t="65754" x="3765550" y="3111500"/>
          <p14:tracePt t="65811" x="3841750" y="3111500"/>
          <p14:tracePt t="65819" x="3930650" y="3136900"/>
          <p14:tracePt t="65829" x="4032250" y="3143250"/>
          <p14:tracePt t="65837" x="4152900" y="3155950"/>
          <p14:tracePt t="65854" x="4356100" y="3187700"/>
          <p14:tracePt t="65871" x="4495800" y="3232150"/>
          <p14:tracePt t="65887" x="4508500" y="3238500"/>
          <p14:tracePt t="65904" x="4502150" y="3276600"/>
          <p14:tracePt t="65922" x="4006850" y="3295650"/>
          <p14:tracePt t="65937" x="3511550" y="3295650"/>
          <p14:tracePt t="65954" x="3117850" y="3295650"/>
          <p14:tracePt t="65971" x="2940050" y="3282950"/>
          <p14:tracePt t="65987" x="2908300" y="3276600"/>
          <p14:tracePt t="66021" x="2914650" y="3270250"/>
          <p14:tracePt t="66037" x="3067050" y="3270250"/>
          <p14:tracePt t="66054" x="3225800" y="3270250"/>
          <p14:tracePt t="66071" x="3314700" y="3289300"/>
          <p14:tracePt t="66087" x="3340100" y="3295650"/>
          <p14:tracePt t="66104" x="3340100" y="3308350"/>
          <p14:tracePt t="66121" x="3340100" y="3314700"/>
          <p14:tracePt t="66138" x="3340100" y="3327400"/>
          <p14:tracePt t="66179" x="3333750" y="3327400"/>
          <p14:tracePt t="66196" x="3321050" y="3327400"/>
          <p14:tracePt t="66204" x="3308350" y="3327400"/>
          <p14:tracePt t="66221" x="3276600" y="3327400"/>
          <p14:tracePt t="66238" x="3213100" y="3333750"/>
          <p14:tracePt t="66254" x="3162300" y="3340100"/>
          <p14:tracePt t="66271" x="3136900" y="3346450"/>
          <p14:tracePt t="66276" x="3124200" y="3346450"/>
          <p14:tracePt t="66288" x="3111500" y="3359150"/>
          <p14:tracePt t="66305" x="3086100" y="3365500"/>
          <p14:tracePt t="66321" x="3079750" y="3365500"/>
          <p14:tracePt t="66338" x="3060700" y="3365500"/>
          <p14:tracePt t="66354" x="3054350" y="3365500"/>
          <p14:tracePt t="66372" x="3048000" y="3365500"/>
          <p14:tracePt t="66388" x="3041650" y="3365500"/>
          <p14:tracePt t="66404" x="3041650" y="3359150"/>
          <p14:tracePt t="66421" x="3041650" y="3346450"/>
          <p14:tracePt t="66852" x="3048000" y="3346450"/>
          <p14:tracePt t="66862" x="3079750" y="3346450"/>
          <p14:tracePt t="66867" x="3162300" y="3346450"/>
          <p14:tracePt t="66879" x="3225800" y="3346450"/>
          <p14:tracePt t="66890" x="3302000" y="3346450"/>
          <p14:tracePt t="66905" x="3409950" y="3346450"/>
          <p14:tracePt t="66924" x="3663950" y="3327400"/>
          <p14:tracePt t="66938" x="3943350" y="3327400"/>
          <p14:tracePt t="66955" x="4248150" y="3327400"/>
          <p14:tracePt t="66972" x="4514850" y="3327400"/>
          <p14:tracePt t="66989" x="4718050" y="3327400"/>
          <p14:tracePt t="67005" x="4781550" y="3327400"/>
          <p14:tracePt t="67022" x="4794250" y="3327400"/>
          <p14:tracePt t="67091" x="4800600" y="3327400"/>
          <p14:tracePt t="67099" x="4806950" y="3327400"/>
          <p14:tracePt t="67109" x="4819650" y="3321050"/>
          <p14:tracePt t="67122" x="4870450" y="3302000"/>
          <p14:tracePt t="67140" x="4984750" y="3270250"/>
          <p14:tracePt t="67155" x="5162550" y="3244850"/>
          <p14:tracePt t="67172" x="5365750" y="3219450"/>
          <p14:tracePt t="67189" x="5588000" y="3200400"/>
          <p14:tracePt t="67205" x="5778500" y="3200400"/>
          <p14:tracePt t="67222" x="5892800" y="3200400"/>
          <p14:tracePt t="67239" x="5975350" y="3200400"/>
          <p14:tracePt t="67256" x="6000750" y="3200400"/>
          <p14:tracePt t="67273" x="6013450" y="3200400"/>
          <p14:tracePt t="67296" x="6019800" y="3200400"/>
          <p14:tracePt t="67396" x="6026150" y="3200400"/>
          <p14:tracePt t="67412" x="6032500" y="3194050"/>
          <p14:tracePt t="67419" x="6038850" y="3194050"/>
          <p14:tracePt t="67428" x="6051550" y="3187700"/>
          <p14:tracePt t="67439" x="6076950" y="3187700"/>
          <p14:tracePt t="67456" x="6178550" y="3187700"/>
          <p14:tracePt t="67473" x="6350000" y="3187700"/>
          <p14:tracePt t="67490" x="6546850" y="3187700"/>
          <p14:tracePt t="67506" x="6845300" y="3187700"/>
          <p14:tracePt t="67522" x="7010400" y="3187700"/>
          <p14:tracePt t="67539" x="7105650" y="3187700"/>
          <p14:tracePt t="67556" x="7137400" y="3187700"/>
          <p14:tracePt t="67573" x="7143750" y="3187700"/>
          <p14:tracePt t="67635" x="7156450" y="3187700"/>
          <p14:tracePt t="67645" x="7162800" y="3187700"/>
          <p14:tracePt t="67916" x="7061200" y="3187700"/>
          <p14:tracePt t="67924" x="6940550" y="3219450"/>
          <p14:tracePt t="67932" x="6743700" y="3276600"/>
          <p14:tracePt t="67939" x="6527800" y="3340100"/>
          <p14:tracePt t="67956" x="6096000" y="3467100"/>
          <p14:tracePt t="67973" x="5791200" y="3556000"/>
          <p14:tracePt t="67990" x="5562600" y="3606800"/>
          <p14:tracePt t="68006" x="5454650" y="3613150"/>
          <p14:tracePt t="68023" x="5441950" y="3613150"/>
          <p14:tracePt t="68168" x="5435600" y="3613150"/>
          <p14:tracePt t="68207" x="5435600" y="3606800"/>
          <p14:tracePt t="68248" x="5435600" y="3600450"/>
          <p14:tracePt t="68270" x="5435600" y="3594100"/>
          <p14:tracePt t="68277" x="5435600" y="3587750"/>
          <p14:tracePt t="68294" x="5435600" y="3581400"/>
          <p14:tracePt t="68310" x="5435600" y="3568700"/>
          <p14:tracePt t="68323" x="5441950" y="3562350"/>
          <p14:tracePt t="68341" x="5441950" y="3556000"/>
          <p14:tracePt t="68357" x="5448300" y="3549650"/>
          <p14:tracePt t="68373" x="5448300" y="3536950"/>
          <p14:tracePt t="68390" x="5454650" y="3517900"/>
          <p14:tracePt t="68406" x="5467350" y="3486150"/>
          <p14:tracePt t="68423" x="5486400" y="3435350"/>
          <p14:tracePt t="68440" x="5530850" y="3346450"/>
          <p14:tracePt t="68457" x="5600700" y="3263900"/>
          <p14:tracePt t="68473" x="5715000" y="3136900"/>
          <p14:tracePt t="68491" x="6026150" y="2901950"/>
          <p14:tracePt t="68506" x="6216650" y="2736850"/>
          <p14:tracePt t="68524" x="6305550" y="2660650"/>
          <p14:tracePt t="68540" x="6324600" y="2628900"/>
          <p14:tracePt t="68621" x="6324600" y="2622550"/>
          <p14:tracePt t="69246" x="6324600" y="2635250"/>
          <p14:tracePt t="69254" x="6324600" y="2654300"/>
          <p14:tracePt t="69265" x="6350000" y="2686050"/>
          <p14:tracePt t="69270" x="6369050" y="2736850"/>
          <p14:tracePt t="69287" x="6432550" y="2870200"/>
          <p14:tracePt t="69304" x="6457950" y="2990850"/>
          <p14:tracePt t="69320" x="6483350" y="3111500"/>
          <p14:tracePt t="69337" x="6496050" y="3187700"/>
          <p14:tracePt t="69354" x="6515100" y="3244850"/>
          <p14:tracePt t="69370" x="6515100" y="3263900"/>
          <p14:tracePt t="69583" x="6515100" y="3270250"/>
          <p14:tracePt t="71167" x="6521450" y="3270250"/>
          <p14:tracePt t="71173" x="6572250" y="3270250"/>
          <p14:tracePt t="71181" x="6629400" y="3282950"/>
          <p14:tracePt t="71190" x="6699250" y="3289300"/>
          <p14:tracePt t="71207" x="6864350" y="3314700"/>
          <p14:tracePt t="71224" x="7010400" y="3327400"/>
          <p14:tracePt t="71241" x="7162800" y="3352800"/>
          <p14:tracePt t="71258" x="7283450" y="3365500"/>
          <p14:tracePt t="71274" x="7340600" y="3365500"/>
          <p14:tracePt t="71279" x="7346950" y="3365500"/>
          <p14:tracePt t="71291" x="7353300" y="3365500"/>
          <p14:tracePt t="71400" x="7372350" y="3371850"/>
          <p14:tracePt t="71410" x="7378700" y="3378200"/>
          <p14:tracePt t="71416" x="7385050" y="3390900"/>
          <p14:tracePt t="71424" x="7391400" y="3390900"/>
          <p14:tracePt t="71441" x="7410450" y="3390900"/>
          <p14:tracePt t="71457" x="7442200" y="3390900"/>
          <p14:tracePt t="71474" x="7493000" y="3390900"/>
          <p14:tracePt t="71491" x="7588250" y="3390900"/>
          <p14:tracePt t="71507" x="7708900" y="3390900"/>
          <p14:tracePt t="71524" x="7918450" y="3397250"/>
          <p14:tracePt t="71541" x="8077200" y="3397250"/>
          <p14:tracePt t="71558" x="8312150" y="3397250"/>
          <p14:tracePt t="71575" x="8636000" y="3397250"/>
          <p14:tracePt t="71591" x="8940800" y="3397250"/>
          <p14:tracePt t="71608" x="9112250" y="3397250"/>
          <p14:tracePt t="71625" x="9156700" y="3397250"/>
          <p14:tracePt t="71641" x="9163050" y="3397250"/>
          <p14:tracePt t="71681" x="9156700" y="3397250"/>
          <p14:tracePt t="71684" x="9131300" y="3397250"/>
          <p14:tracePt t="71696" x="9124950" y="3397250"/>
          <p14:tracePt t="71708" x="9099550" y="3384550"/>
          <p14:tracePt t="71724" x="9080500" y="3384550"/>
          <p14:tracePt t="71741" x="9067800" y="3378200"/>
          <p14:tracePt t="71758" x="9042400" y="3378200"/>
          <p14:tracePt t="71774" x="9010650" y="3359150"/>
          <p14:tracePt t="71781" x="8991600" y="3352800"/>
          <p14:tracePt t="71791" x="8966200" y="3340100"/>
          <p14:tracePt t="71808" x="8896350" y="3321050"/>
          <p14:tracePt t="71825" x="8775700" y="3276600"/>
          <p14:tracePt t="71842" x="8655050" y="3244850"/>
          <p14:tracePt t="71858" x="8502650" y="3219450"/>
          <p14:tracePt t="71876" x="8382000" y="3194050"/>
          <p14:tracePt t="71894" x="8261350" y="3162300"/>
          <p14:tracePt t="71908" x="8172450" y="3155950"/>
          <p14:tracePt t="71924" x="8121650" y="3155950"/>
          <p14:tracePt t="72022" x="8115300" y="3155950"/>
          <p14:tracePt t="72055" x="8108950" y="3155950"/>
          <p14:tracePt t="72151" x="8108950" y="3162300"/>
          <p14:tracePt t="72201" x="8108950" y="3175000"/>
          <p14:tracePt t="72232" x="8108950" y="3181350"/>
          <p14:tracePt t="72240" x="8108950" y="3187700"/>
          <p14:tracePt t="72249" x="8108950" y="3194050"/>
          <p14:tracePt t="72258" x="8108950" y="3206750"/>
          <p14:tracePt t="72275" x="8108950" y="3232150"/>
          <p14:tracePt t="72292" x="8121650" y="3251200"/>
          <p14:tracePt t="72308" x="8121650" y="3257550"/>
          <p14:tracePt t="72342" x="8121650" y="3263900"/>
          <p14:tracePt t="72358" x="8121650" y="3270250"/>
          <p14:tracePt t="72378" x="8121650" y="3282950"/>
          <p14:tracePt t="72409" x="8128000" y="3295650"/>
          <p14:tracePt t="97460" x="8128000" y="3302000"/>
          <p14:tracePt t="97465" x="8102600" y="3302000"/>
          <p14:tracePt t="97476" x="8083550" y="3302000"/>
          <p14:tracePt t="97485" x="8058150" y="3302000"/>
          <p14:tracePt t="97502" x="8007350" y="3308350"/>
          <p14:tracePt t="97518" x="7956550" y="3314700"/>
          <p14:tracePt t="97536" x="7918450" y="3333750"/>
          <p14:tracePt t="97552" x="7905750" y="3333750"/>
          <p14:tracePt t="97568" x="7886700" y="3340100"/>
          <p14:tracePt t="98515" x="7880350" y="3346450"/>
          <p14:tracePt t="98523" x="7880350" y="3352800"/>
          <p14:tracePt t="98532" x="7880350" y="3384550"/>
          <p14:tracePt t="98541" x="7880350" y="3416300"/>
          <p14:tracePt t="98558" x="7880350" y="3492500"/>
          <p14:tracePt t="98574" x="7861300" y="3581400"/>
          <p14:tracePt t="98591" x="7810500" y="3689350"/>
          <p14:tracePt t="98611" x="7747000" y="3790950"/>
          <p14:tracePt t="98624" x="7708900" y="3841750"/>
          <p14:tracePt t="98641" x="7696200" y="3879850"/>
          <p14:tracePt t="98657" x="7670800" y="3898900"/>
          <p14:tracePt t="99740" x="7664450" y="3911600"/>
          <p14:tracePt t="99752" x="7651750" y="3930650"/>
          <p14:tracePt t="99757" x="7651750" y="3937000"/>
          <p14:tracePt t="99766" x="7651750" y="3956050"/>
          <p14:tracePt t="99783" x="7651750" y="4013200"/>
          <p14:tracePt t="99789" x="7651750" y="4057650"/>
          <p14:tracePt t="99800" x="7651750" y="4095750"/>
          <p14:tracePt t="99817" x="7670800" y="4229100"/>
          <p14:tracePt t="99833" x="7747000" y="4470400"/>
          <p14:tracePt t="99850" x="7791450" y="4629150"/>
          <p14:tracePt t="99866" x="7835900" y="4762500"/>
          <p14:tracePt t="99883" x="7874000" y="4889500"/>
          <p14:tracePt t="99899" x="7918450" y="5016500"/>
          <p14:tracePt t="99916" x="7950200" y="5130800"/>
          <p14:tracePt t="99933" x="7975600" y="5219700"/>
          <p14:tracePt t="99949" x="8001000" y="5276850"/>
          <p14:tracePt t="99968" x="8007350" y="5302250"/>
          <p14:tracePt t="99983" x="8007350" y="5314950"/>
          <p14:tracePt t="100485" x="7969250" y="5327650"/>
          <p14:tracePt t="100493" x="7823200" y="5365750"/>
          <p14:tracePt t="100502" x="7727950" y="5391150"/>
          <p14:tracePt t="100509" x="7651750" y="5435600"/>
          <p14:tracePt t="100526" x="7467600" y="5518150"/>
          <p14:tracePt t="100542" x="7239000" y="5562600"/>
          <p14:tracePt t="100559" x="6832600" y="5594350"/>
          <p14:tracePt t="100579" x="6457950" y="5594350"/>
          <p14:tracePt t="100593" x="6134100" y="5594350"/>
          <p14:tracePt t="100610" x="5848350" y="5543550"/>
          <p14:tracePt t="100626" x="5740400" y="5499100"/>
          <p14:tracePt t="100642" x="5670550" y="5467350"/>
          <p14:tracePt t="100659" x="5632450" y="5454650"/>
          <p14:tracePt t="100676" x="5626100" y="5448300"/>
          <p14:tracePt t="100764" x="5619750" y="5441950"/>
          <p14:tracePt t="100771" x="5607050" y="5422900"/>
          <p14:tracePt t="100785" x="5600700" y="5416550"/>
          <p14:tracePt t="100793" x="5581650" y="5397500"/>
          <p14:tracePt t="100809" x="5537200" y="5340350"/>
          <p14:tracePt t="100826" x="5461000" y="5213350"/>
          <p14:tracePt t="100843" x="5410200" y="5130800"/>
          <p14:tracePt t="100859" x="5372100" y="5048250"/>
          <p14:tracePt t="100876" x="5321300" y="4940300"/>
          <p14:tracePt t="100893" x="5257800" y="4845050"/>
          <p14:tracePt t="100909" x="5232400" y="4794250"/>
          <p14:tracePt t="100926" x="5213350" y="4762500"/>
          <p14:tracePt t="100942" x="5207000" y="4762500"/>
          <p14:tracePt t="100959" x="5194300" y="4749800"/>
          <p14:tracePt t="100976" x="5194300" y="4743450"/>
          <p14:tracePt t="100992" x="5175250" y="4730750"/>
          <p14:tracePt t="101009" x="5162550" y="4705350"/>
          <p14:tracePt t="101026" x="5111750" y="4641850"/>
          <p14:tracePt t="101042" x="5060950" y="4591050"/>
          <p14:tracePt t="101059" x="5022850" y="4546600"/>
          <p14:tracePt t="101076" x="4997450" y="4514850"/>
          <p14:tracePt t="101093" x="4991100" y="4489450"/>
          <p14:tracePt t="101109" x="4984750" y="4457700"/>
          <p14:tracePt t="101126" x="4984750" y="4438650"/>
          <p14:tracePt t="101143" x="5016500" y="4400550"/>
          <p14:tracePt t="101159" x="5060950" y="4368800"/>
          <p14:tracePt t="101176" x="5111750" y="4337050"/>
          <p14:tracePt t="101196" x="5168900" y="4318000"/>
          <p14:tracePt t="101209" x="5226050" y="4318000"/>
          <p14:tracePt t="101226" x="5308600" y="4318000"/>
          <p14:tracePt t="101243" x="5429250" y="4330700"/>
          <p14:tracePt t="101259" x="5568950" y="4343400"/>
          <p14:tracePt t="101276" x="5753100" y="4381500"/>
          <p14:tracePt t="101293" x="5969000" y="4400550"/>
          <p14:tracePt t="101299" x="6089650" y="4425950"/>
          <p14:tracePt t="101310" x="6223000" y="4438650"/>
          <p14:tracePt t="101326" x="6457950" y="4476750"/>
          <p14:tracePt t="101343" x="6667500" y="4483100"/>
          <p14:tracePt t="101359" x="6877050" y="4521200"/>
          <p14:tracePt t="101376" x="7073900" y="4546600"/>
          <p14:tracePt t="101393" x="7296150" y="4578350"/>
          <p14:tracePt t="101409" x="7359650" y="4584700"/>
          <p14:tracePt t="101426" x="7499350" y="4622800"/>
          <p14:tracePt t="101443" x="7581900" y="4654550"/>
          <p14:tracePt t="101459" x="7715250" y="4692650"/>
          <p14:tracePt t="101476" x="7823200" y="4705350"/>
          <p14:tracePt t="101493" x="7912100" y="4724400"/>
          <p14:tracePt t="101510" x="8070850" y="4730750"/>
          <p14:tracePt t="101526" x="8229600" y="4743450"/>
          <p14:tracePt t="101543" x="8350250" y="4768850"/>
          <p14:tracePt t="101560" x="8426450" y="4768850"/>
          <p14:tracePt t="101576" x="8458200" y="4768850"/>
          <p14:tracePt t="101593" x="8483600" y="4768850"/>
          <p14:tracePt t="101659" x="8496300" y="4768850"/>
          <p14:tracePt t="101691" x="8502650" y="4768850"/>
          <p14:tracePt t="102308" x="8489950" y="4768850"/>
          <p14:tracePt t="102317" x="8477250" y="4768850"/>
          <p14:tracePt t="102332" x="8470900" y="4768850"/>
          <p14:tracePt t="102348" x="8464550" y="4768850"/>
          <p14:tracePt t="103037" x="8451850" y="4768850"/>
          <p14:tracePt t="103046" x="8432800" y="4768850"/>
          <p14:tracePt t="103052" x="8401050" y="4768850"/>
          <p14:tracePt t="103061" x="8369300" y="4768850"/>
          <p14:tracePt t="103078" x="8286750" y="4768850"/>
          <p14:tracePt t="103094" x="8166100" y="4768850"/>
          <p14:tracePt t="103111" x="8039100" y="4768850"/>
          <p14:tracePt t="103128" x="7905750" y="4768850"/>
          <p14:tracePt t="103145" x="7766050" y="4768850"/>
          <p14:tracePt t="103161" x="7607300" y="4768850"/>
          <p14:tracePt t="103178" x="7448550" y="4768850"/>
          <p14:tracePt t="103194" x="7397750" y="4775200"/>
          <p14:tracePt t="103211" x="7372350" y="4787900"/>
          <p14:tracePt t="103639" x="7359650" y="4787900"/>
          <p14:tracePt t="103646" x="7258050" y="4794250"/>
          <p14:tracePt t="103657" x="7124700" y="4813300"/>
          <p14:tracePt t="103663" x="6877050" y="4857750"/>
          <p14:tracePt t="103680" x="6273800" y="4940300"/>
          <p14:tracePt t="103696" x="5689600" y="5022850"/>
          <p14:tracePt t="103713" x="5080000" y="5124450"/>
          <p14:tracePt t="103730" x="4502150" y="5207000"/>
          <p14:tracePt t="103748" x="3822700" y="5283200"/>
          <p14:tracePt t="103763" x="3606800" y="5321300"/>
          <p14:tracePt t="103779" x="3448050" y="5334000"/>
          <p14:tracePt t="103798" x="3276600" y="5334000"/>
          <p14:tracePt t="103813" x="3111500" y="5334000"/>
          <p14:tracePt t="103830" x="2940050" y="5334000"/>
          <p14:tracePt t="103846" x="2794000" y="5334000"/>
          <p14:tracePt t="103863" x="2641600" y="5359400"/>
          <p14:tracePt t="103880" x="2520950" y="5378450"/>
          <p14:tracePt t="103896" x="2463800" y="5397500"/>
          <p14:tracePt t="103913" x="2438400" y="5410200"/>
          <p14:tracePt t="103930" x="2432050" y="5416550"/>
          <p14:tracePt t="103950" x="2432050" y="5435600"/>
          <p14:tracePt t="103963" x="2432050" y="5454650"/>
          <p14:tracePt t="103980" x="2432050" y="5473700"/>
          <p14:tracePt t="104017" x="2432050" y="5492750"/>
          <p14:tracePt t="104101" x="2432050" y="5499100"/>
          <p14:tracePt t="104108" x="2419350" y="5505450"/>
          <p14:tracePt t="104118" x="2413000" y="5524500"/>
          <p14:tracePt t="104131" x="2393950" y="5537200"/>
          <p14:tracePt t="104147" x="2374900" y="5549900"/>
          <p14:tracePt t="104254" x="2362200" y="5549900"/>
          <p14:tracePt t="104271" x="2349500" y="5537200"/>
          <p14:tracePt t="104276" x="2349500" y="5524500"/>
          <p14:tracePt t="104288" x="2343150" y="5524500"/>
          <p14:tracePt t="104297" x="2343150" y="5518150"/>
          <p14:tracePt t="104314" x="2343150" y="5499100"/>
          <p14:tracePt t="104331" x="2336800" y="5473700"/>
          <p14:tracePt t="104347" x="2324100" y="5461000"/>
          <p14:tracePt t="104404" x="2317750" y="5454650"/>
          <p14:tracePt t="104420" x="2305050" y="5448300"/>
          <p14:tracePt t="104438" x="2292350" y="5448300"/>
          <p14:tracePt t="104444" x="2279650" y="5448300"/>
          <p14:tracePt t="104494" x="2273300" y="5448300"/>
          <p14:tracePt t="104821" x="2279650" y="5448300"/>
          <p14:tracePt t="104833" x="2292350" y="5448300"/>
          <p14:tracePt t="104860" x="2298700" y="5448300"/>
          <p14:tracePt t="104886" x="2305050" y="5441950"/>
          <p14:tracePt t="104894" x="2305050" y="5435600"/>
          <p14:tracePt t="104902" x="2305050" y="5429250"/>
          <p14:tracePt t="104912" x="2305050" y="5410200"/>
          <p14:tracePt t="104929" x="2305050" y="5378450"/>
          <p14:tracePt t="104945" x="2190750" y="5289550"/>
          <p14:tracePt t="104962" x="2006600" y="5149850"/>
          <p14:tracePt t="104979" x="1866900" y="5048250"/>
          <p14:tracePt t="104995" x="1778000" y="4972050"/>
          <p14:tracePt t="105012" x="1771650" y="4959350"/>
          <p14:tracePt t="105028" x="1771650" y="4927600"/>
          <p14:tracePt t="105045" x="1778000" y="4895850"/>
          <p14:tracePt t="105062" x="1854200" y="4864100"/>
          <p14:tracePt t="105078" x="1905000" y="4845050"/>
          <p14:tracePt t="105095" x="1924050" y="4838700"/>
          <p14:tracePt t="105185" x="1936750" y="4838700"/>
          <p14:tracePt t="105218" x="1949450" y="4838700"/>
          <p14:tracePt t="105232" x="1968500" y="4845050"/>
          <p14:tracePt t="105240" x="1987550" y="4851400"/>
          <p14:tracePt t="105245" x="2000250" y="4864100"/>
          <p14:tracePt t="105262" x="2044700" y="4889500"/>
          <p14:tracePt t="105279" x="2101850" y="4933950"/>
          <p14:tracePt t="105295" x="2190750" y="4972050"/>
          <p14:tracePt t="105312" x="2298700" y="5016500"/>
          <p14:tracePt t="105329" x="2419350" y="5054600"/>
          <p14:tracePt t="105346" x="2508250" y="5092700"/>
          <p14:tracePt t="105362" x="2584450" y="5137150"/>
          <p14:tracePt t="105379" x="2616200" y="5156200"/>
          <p14:tracePt t="105395" x="2647950" y="5181600"/>
          <p14:tracePt t="105412" x="2660650" y="5194300"/>
          <p14:tracePt t="105454" x="2673350" y="5207000"/>
          <p14:tracePt t="105462" x="2679700" y="5213350"/>
          <p14:tracePt t="105479" x="2686050" y="5219700"/>
          <p14:tracePt t="105496" x="2711450" y="5219700"/>
          <p14:tracePt t="105512" x="2736850" y="5232400"/>
          <p14:tracePt t="105529" x="2787650" y="5232400"/>
          <p14:tracePt t="105546" x="2882900" y="5232400"/>
          <p14:tracePt t="105562" x="3022600" y="5251450"/>
          <p14:tracePt t="105579" x="3181350" y="5276850"/>
          <p14:tracePt t="105596" x="3340100" y="5289550"/>
          <p14:tracePt t="105612" x="3479800" y="5327650"/>
          <p14:tracePt t="105629" x="3536950" y="5334000"/>
          <p14:tracePt t="105646" x="3549650" y="5334000"/>
          <p14:tracePt t="105662" x="3562350" y="5334000"/>
          <p14:tracePt t="105709" x="3568700" y="5334000"/>
          <p14:tracePt t="105719" x="3575050" y="5334000"/>
          <p14:tracePt t="105729" x="3581400" y="5334000"/>
          <p14:tracePt t="105746" x="3600450" y="5334000"/>
          <p14:tracePt t="105763" x="3657600" y="5334000"/>
          <p14:tracePt t="105779" x="3765550" y="5314950"/>
          <p14:tracePt t="105796" x="4032250" y="5302250"/>
          <p14:tracePt t="105813" x="4191000" y="5302250"/>
          <p14:tracePt t="105829" x="4305300" y="5302250"/>
          <p14:tracePt t="105846" x="4375150" y="5302250"/>
          <p14:tracePt t="105862" x="4400550" y="5302250"/>
          <p14:tracePt t="105879" x="4406900" y="5302250"/>
          <p14:tracePt t="106358" x="4419600" y="5302250"/>
          <p14:tracePt t="106365" x="4438650" y="5302250"/>
          <p14:tracePt t="106373" x="4470400" y="5302250"/>
          <p14:tracePt t="106382" x="4533900" y="5302250"/>
          <p14:tracePt t="106398" x="4673600" y="5302250"/>
          <p14:tracePt t="106415" x="4851400" y="5302250"/>
          <p14:tracePt t="106432" x="5041900" y="5314950"/>
          <p14:tracePt t="106448" x="5219700" y="5334000"/>
          <p14:tracePt t="106465" x="5403850" y="5365750"/>
          <p14:tracePt t="106482" x="5511800" y="5378450"/>
          <p14:tracePt t="106498" x="5594350" y="5378450"/>
          <p14:tracePt t="106517" x="5632450" y="5378450"/>
          <p14:tracePt t="106837" x="5619750" y="5378450"/>
          <p14:tracePt t="106847" x="5594350" y="5353050"/>
          <p14:tracePt t="106853" x="5575300" y="5353050"/>
          <p14:tracePt t="106864" x="5537200" y="5334000"/>
          <p14:tracePt t="106873" x="5499100" y="5321300"/>
          <p14:tracePt t="106890" x="5422900" y="5289550"/>
          <p14:tracePt t="106906" x="5359400" y="5276850"/>
          <p14:tracePt t="106923" x="5340350" y="5270500"/>
          <p14:tracePt t="106940" x="5334000" y="5270500"/>
          <p14:tracePt t="107535" x="5327650" y="5264150"/>
          <p14:tracePt t="107542" x="5314950" y="5264150"/>
          <p14:tracePt t="107550" x="5308600" y="5257800"/>
          <p14:tracePt t="107558" x="5295900" y="5257800"/>
          <p14:tracePt t="107575" x="5270500" y="5251450"/>
          <p14:tracePt t="107592" x="5238750" y="5238750"/>
          <p14:tracePt t="107609" x="5232400" y="5238750"/>
          <p14:tracePt t="109375" x="5238750" y="5245100"/>
          <p14:tracePt t="109383" x="5257800" y="5264150"/>
          <p14:tracePt t="109391" x="5270500" y="5270500"/>
          <p14:tracePt t="109401" x="5283200" y="5283200"/>
          <p14:tracePt t="109418" x="5308600" y="5302250"/>
          <p14:tracePt t="109434" x="5314950" y="5314950"/>
          <p14:tracePt t="109468" x="5314950" y="5321300"/>
          <p14:tracePt t="109577" x="5314950" y="5327650"/>
          <p14:tracePt t="109610" x="5314950" y="5334000"/>
          <p14:tracePt t="109640" x="5314950" y="5340350"/>
          <p14:tracePt t="109754" x="5314950" y="5346700"/>
          <p14:tracePt t="110360" x="5314950" y="5340350"/>
          <p14:tracePt t="110368" x="5314950" y="5334000"/>
          <p14:tracePt t="110375" x="5321300" y="5321300"/>
          <p14:tracePt t="110384" x="5327650" y="5308600"/>
          <p14:tracePt t="110401" x="5346700" y="5283200"/>
          <p14:tracePt t="110417" x="5353050" y="5276850"/>
          <p14:tracePt t="110434" x="5353050" y="5270500"/>
          <p14:tracePt t="110608" x="5359400" y="5270500"/>
          <p14:tracePt t="110617" x="5359400" y="5283200"/>
          <p14:tracePt t="110627" x="5359400" y="5314950"/>
          <p14:tracePt t="110634" x="5372100" y="5353050"/>
          <p14:tracePt t="110651" x="5384800" y="5435600"/>
          <p14:tracePt t="110668" x="5397500" y="5518150"/>
          <p14:tracePt t="110684" x="5416550" y="5607050"/>
          <p14:tracePt t="110701" x="5435600" y="5689600"/>
          <p14:tracePt t="110718" x="5448300" y="5734050"/>
          <p14:tracePt t="110736" x="5448300" y="5772150"/>
          <p14:tracePt t="110920" x="5448300" y="5778500"/>
          <p14:tracePt t="110928" x="5448300" y="5784850"/>
          <p14:tracePt t="110938" x="5441950" y="5784850"/>
          <p14:tracePt t="110951" x="5372100" y="5784850"/>
          <p14:tracePt t="110968" x="5238750" y="5753100"/>
          <p14:tracePt t="110984" x="5073650" y="5676900"/>
          <p14:tracePt t="111001" x="4984750" y="5638800"/>
          <p14:tracePt t="111019" x="4921250" y="5613400"/>
          <p14:tracePt t="111034" x="4883150" y="5600700"/>
          <p14:tracePt t="11235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75" y="850869"/>
            <a:ext cx="10353675" cy="4286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2080" y="539640"/>
              <a:ext cx="9519120" cy="37407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2720" y="530280"/>
                <a:ext cx="9537840" cy="3759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67"/>
    </mc:Choice>
    <mc:Fallback>
      <p:transition spd="slow" advTm="1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5" y="0"/>
            <a:ext cx="116205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440" y="101520"/>
              <a:ext cx="10122480" cy="6661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4080" y="92160"/>
                <a:ext cx="10141200" cy="6680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3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85"/>
    </mc:Choice>
    <mc:Fallback>
      <p:transition spd="slow" advTm="265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76" y="135985"/>
            <a:ext cx="10496550" cy="1419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31" y="1819275"/>
            <a:ext cx="11553825" cy="503872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85"/>
    </mc:Choice>
    <mc:Fallback>
      <p:transition spd="slow" advTm="27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" x="165100" y="355600"/>
          <p14:tracePt t="498" x="184150" y="393700"/>
          <p14:tracePt t="515" x="228600" y="469900"/>
          <p14:tracePt t="532" x="292100" y="546100"/>
          <p14:tracePt t="548" x="355600" y="647700"/>
          <p14:tracePt t="553" x="406400" y="698500"/>
          <p14:tracePt t="565" x="444500" y="749300"/>
          <p14:tracePt t="581" x="546100" y="831850"/>
          <p14:tracePt t="598" x="647700" y="914400"/>
          <p14:tracePt t="616" x="723900" y="971550"/>
          <p14:tracePt t="631" x="781050" y="1003300"/>
          <p14:tracePt t="649" x="850900" y="1041400"/>
          <p14:tracePt t="665" x="920750" y="1085850"/>
          <p14:tracePt t="682" x="1016000" y="1123950"/>
          <p14:tracePt t="698" x="1162050" y="1206500"/>
          <p14:tracePt t="715" x="1301750" y="1257300"/>
          <p14:tracePt t="732" x="1447800" y="1295400"/>
          <p14:tracePt t="748" x="1600200" y="1339850"/>
          <p14:tracePt t="765" x="1758950" y="1390650"/>
          <p14:tracePt t="782" x="1943100" y="1435100"/>
          <p14:tracePt t="798" x="2101850" y="1504950"/>
          <p14:tracePt t="815" x="2317750" y="1536700"/>
          <p14:tracePt t="832" x="2425700" y="1543050"/>
          <p14:tracePt t="848" x="2470150" y="1549400"/>
          <p14:tracePt t="865" x="2508250" y="1555750"/>
          <p14:tracePt t="882" x="2520950" y="1555750"/>
          <p14:tracePt t="4419" x="2540000" y="1555750"/>
          <p14:tracePt t="4431" x="2571750" y="1555750"/>
          <p14:tracePt t="4437" x="2603500" y="1555750"/>
          <p14:tracePt t="4445" x="2647950" y="1543050"/>
          <p14:tracePt t="4460" x="2755900" y="1473200"/>
          <p14:tracePt t="4477" x="2819400" y="1352550"/>
          <p14:tracePt t="4485" x="2844800" y="1276350"/>
          <p14:tracePt t="4494" x="2870200" y="1168400"/>
          <p14:tracePt t="4511" x="2901950" y="908050"/>
          <p14:tracePt t="4527" x="2901950" y="679450"/>
          <p14:tracePt t="4544" x="2901950" y="488950"/>
          <p14:tracePt t="4561" x="2901950" y="355600"/>
          <p14:tracePt t="4579" x="2882900" y="209550"/>
          <p14:tracePt t="4595" x="2870200" y="139700"/>
          <p14:tracePt t="4611" x="2857500" y="107950"/>
          <p14:tracePt t="4627" x="2851150" y="107950"/>
          <p14:tracePt t="4699" x="2851150" y="76200"/>
          <p14:tracePt t="4707" x="2851150" y="57150"/>
          <p14:tracePt t="4718" x="2851150" y="31750"/>
          <p14:tracePt t="4727" x="2851150" y="25400"/>
          <p14:tracePt t="4749" x="2851150" y="19050"/>
          <p14:tracePt t="4772" x="2844800" y="44450"/>
          <p14:tracePt t="4783" x="2838450" y="76200"/>
          <p14:tracePt t="4795" x="2838450" y="165100"/>
          <p14:tracePt t="4811" x="2838450" y="241300"/>
          <p14:tracePt t="4827" x="2832100" y="298450"/>
          <p14:tracePt t="4844" x="2806700" y="342900"/>
          <p14:tracePt t="4860" x="2762250" y="406400"/>
          <p14:tracePt t="4877" x="2705100" y="463550"/>
          <p14:tracePt t="4894" x="2635250" y="539750"/>
          <p14:tracePt t="4911" x="2597150" y="577850"/>
          <p14:tracePt t="4927" x="2552700" y="603250"/>
          <p14:tracePt t="4944" x="2508250" y="615950"/>
          <p14:tracePt t="4963" x="2470150" y="615950"/>
          <p14:tracePt t="4978" x="2451100" y="615950"/>
          <p14:tracePt t="4994" x="2438400" y="615950"/>
          <p14:tracePt t="5011" x="2432050" y="615950"/>
          <p14:tracePt t="5044" x="2413000" y="615950"/>
          <p14:tracePt t="5139" x="2406650" y="609600"/>
          <p14:tracePt t="5149" x="2400300" y="590550"/>
          <p14:tracePt t="5155" x="2387600" y="571500"/>
          <p14:tracePt t="5164" x="2381250" y="558800"/>
          <p14:tracePt t="5178" x="2374900" y="552450"/>
          <p14:tracePt t="5194" x="2286000" y="482600"/>
          <p14:tracePt t="5211" x="2203450" y="425450"/>
          <p14:tracePt t="5228" x="2139950" y="400050"/>
          <p14:tracePt t="5244" x="2101850" y="381000"/>
          <p14:tracePt t="5261" x="2089150" y="381000"/>
          <p14:tracePt t="5278" x="2082800" y="381000"/>
          <p14:tracePt t="5294" x="2070100" y="381000"/>
          <p14:tracePt t="5311" x="2070100" y="387350"/>
          <p14:tracePt t="5328" x="2057400" y="387350"/>
          <p14:tracePt t="5345" x="2051050" y="400050"/>
          <p14:tracePt t="5361" x="2038350" y="406400"/>
          <p14:tracePt t="5812" x="2032000" y="406400"/>
          <p14:tracePt t="5821" x="2032000" y="412750"/>
          <p14:tracePt t="5835" x="2044700" y="425450"/>
          <p14:tracePt t="5916" x="2044700" y="431800"/>
          <p14:tracePt t="5941" x="2044700" y="444500"/>
          <p14:tracePt t="5965" x="2044700" y="450850"/>
          <p14:tracePt t="5977" x="2025650" y="450850"/>
          <p14:tracePt t="5981" x="1987550" y="450850"/>
          <p14:tracePt t="5998" x="1885950" y="450850"/>
          <p14:tracePt t="6006" x="1835150" y="450850"/>
          <p14:tracePt t="6020" x="1739900" y="450850"/>
          <p14:tracePt t="6036" x="1682750" y="450850"/>
          <p14:tracePt t="6053" x="1676400" y="450850"/>
          <p14:tracePt t="6086" x="1676400" y="425450"/>
          <p14:tracePt t="6103" x="1676400" y="406400"/>
          <p14:tracePt t="6271" x="1676400" y="400050"/>
          <p14:tracePt t="6278" x="1676400" y="393700"/>
          <p14:tracePt t="6286" x="1676400" y="387350"/>
          <p14:tracePt t="6303" x="1682750" y="381000"/>
          <p14:tracePt t="6320" x="1682750" y="374650"/>
          <p14:tracePt t="6337" x="1708150" y="342900"/>
          <p14:tracePt t="6353" x="1739900" y="292100"/>
          <p14:tracePt t="6371" x="1784350" y="247650"/>
          <p14:tracePt t="6386" x="1809750" y="190500"/>
          <p14:tracePt t="6403" x="1841500" y="146050"/>
          <p14:tracePt t="6420" x="1847850" y="127000"/>
          <p14:tracePt t="6436" x="1860550" y="107950"/>
          <p14:tracePt t="6453" x="1860550" y="101600"/>
          <p14:tracePt t="6512" x="1866900" y="101600"/>
          <p14:tracePt t="6520" x="1879600" y="101600"/>
          <p14:tracePt t="6528" x="1892300" y="101600"/>
          <p14:tracePt t="6536" x="1911350" y="101600"/>
          <p14:tracePt t="6553" x="1936750" y="101600"/>
          <p14:tracePt t="6570" x="1962150" y="101600"/>
          <p14:tracePt t="6586" x="2000250" y="101600"/>
          <p14:tracePt t="6603" x="2057400" y="101600"/>
          <p14:tracePt t="6620" x="2089150" y="101600"/>
          <p14:tracePt t="6636" x="2101850" y="101600"/>
          <p14:tracePt t="6653" x="2108200" y="101600"/>
          <p14:tracePt t="6687" x="2114550" y="101600"/>
          <p14:tracePt t="6703" x="2114550" y="107950"/>
          <p14:tracePt t="6720" x="2133600" y="139700"/>
          <p14:tracePt t="6737" x="2184400" y="196850"/>
          <p14:tracePt t="6753" x="2216150" y="234950"/>
          <p14:tracePt t="6772" x="2254250" y="247650"/>
          <p14:tracePt t="6787" x="2254250" y="254000"/>
          <p14:tracePt t="6854" x="2254250" y="260350"/>
          <p14:tracePt t="6870" x="2254250" y="273050"/>
          <p14:tracePt t="6884" x="2254250" y="285750"/>
          <p14:tracePt t="6893" x="2254250" y="304800"/>
          <p14:tracePt t="6903" x="2254250" y="311150"/>
          <p14:tracePt t="6920" x="2254250" y="342900"/>
          <p14:tracePt t="6937" x="2254250" y="381000"/>
          <p14:tracePt t="6954" x="2247900" y="406400"/>
          <p14:tracePt t="6971" x="2228850" y="450850"/>
          <p14:tracePt t="7958" x="2222500" y="457200"/>
          <p14:tracePt t="7965" x="2209800" y="469900"/>
          <p14:tracePt t="7974" x="2197100" y="469900"/>
          <p14:tracePt t="7989" x="2171700" y="476250"/>
          <p14:tracePt t="8007" x="2133600" y="501650"/>
          <p14:tracePt t="8023" x="2133600" y="508000"/>
          <p14:tracePt t="8039" x="2120900" y="514350"/>
          <p14:tracePt t="8085" x="2120900" y="520700"/>
          <p14:tracePt t="8784" x="2114550" y="527050"/>
          <p14:tracePt t="8791" x="2101850" y="527050"/>
          <p14:tracePt t="8808" x="2095500" y="527050"/>
          <p14:tracePt t="8818" x="2089150" y="527050"/>
          <p14:tracePt t="9254" x="2082800" y="527050"/>
          <p14:tracePt t="9343" x="2076450" y="527050"/>
          <p14:tracePt t="9487" x="2101850" y="527050"/>
          <p14:tracePt t="9493" x="2120900" y="527050"/>
          <p14:tracePt t="9502" x="2127250" y="527050"/>
          <p14:tracePt t="9518" x="2133600" y="527050"/>
          <p14:tracePt t="9618" x="2101850" y="527050"/>
          <p14:tracePt t="9624" x="2070100" y="527050"/>
          <p14:tracePt t="9634" x="2025650" y="527050"/>
          <p14:tracePt t="9646" x="1949450" y="527050"/>
          <p14:tracePt t="9661" x="1905000" y="527050"/>
          <p14:tracePt t="9910" x="1917700" y="520700"/>
          <p14:tracePt t="9928" x="1924050" y="520700"/>
          <p14:tracePt t="9934" x="1936750" y="514350"/>
          <p14:tracePt t="9941" x="1943100" y="514350"/>
          <p14:tracePt t="9958" x="1949450" y="508000"/>
          <p14:tracePt t="9967" x="1955800" y="508000"/>
          <p14:tracePt t="9984" x="1962150" y="501650"/>
          <p14:tracePt t="10000" x="1968500" y="501650"/>
          <p14:tracePt t="10017" x="1981200" y="501650"/>
          <p14:tracePt t="10034" x="1993900" y="501650"/>
          <p14:tracePt t="10050" x="2000250" y="501650"/>
          <p14:tracePt t="10067" x="2012950" y="501650"/>
          <p14:tracePt t="10087" x="2019300" y="501650"/>
          <p14:tracePt t="10198" x="2025650" y="495300"/>
          <p14:tracePt t="10519" x="2025650" y="488950"/>
          <p14:tracePt t="10535" x="2019300" y="488950"/>
          <p14:tracePt t="10639" x="2032000" y="488950"/>
          <p14:tracePt t="10649" x="2101850" y="501650"/>
          <p14:tracePt t="10656" x="2216150" y="514350"/>
          <p14:tracePt t="10664" x="2324100" y="527050"/>
          <p14:tracePt t="10676" x="2425700" y="527050"/>
          <p14:tracePt t="10693" x="2698750" y="546100"/>
          <p14:tracePt t="10710" x="2806700" y="546100"/>
          <p14:tracePt t="10726" x="2838450" y="546100"/>
          <p14:tracePt t="10951" x="2844800" y="546100"/>
          <p14:tracePt t="10957" x="2857500" y="546100"/>
          <p14:tracePt t="10974" x="2870200" y="546100"/>
          <p14:tracePt t="10983" x="2895600" y="546100"/>
          <p14:tracePt t="10992" x="2914650" y="546100"/>
          <p14:tracePt t="11009" x="3003550" y="546100"/>
          <p14:tracePt t="11026" x="3111500" y="546100"/>
          <p14:tracePt t="11042" x="3187700" y="546100"/>
          <p14:tracePt t="11059" x="3232150" y="546100"/>
          <p14:tracePt t="11617" x="3251200" y="546100"/>
          <p14:tracePt t="11626" x="3257550" y="546100"/>
          <p14:tracePt t="11635" x="3270250" y="546100"/>
          <p14:tracePt t="11642" x="3282950" y="546100"/>
          <p14:tracePt t="11659" x="3321050" y="546100"/>
          <p14:tracePt t="11675" x="3359150" y="546100"/>
          <p14:tracePt t="11692" x="3403600" y="546100"/>
          <p14:tracePt t="11709" x="3448050" y="546100"/>
          <p14:tracePt t="11725" x="3467100" y="546100"/>
          <p14:tracePt t="11742" x="3479800" y="546100"/>
          <p14:tracePt t="11782" x="3486150" y="546100"/>
          <p14:tracePt t="11800" x="3486150" y="552450"/>
          <p14:tracePt t="11816" x="3492500" y="552450"/>
          <p14:tracePt t="11826" x="3511550" y="558800"/>
          <p14:tracePt t="11842" x="3536950" y="565150"/>
          <p14:tracePt t="11859" x="3594100" y="577850"/>
          <p14:tracePt t="11875" x="3651250" y="590550"/>
          <p14:tracePt t="11894" x="3721100" y="590550"/>
          <p14:tracePt t="11909" x="3790950" y="590550"/>
          <p14:tracePt t="11926" x="3816350" y="590550"/>
          <p14:tracePt t="11942" x="3822700" y="590550"/>
          <p14:tracePt t="12584" x="3803650" y="590550"/>
          <p14:tracePt t="12592" x="3771900" y="590550"/>
          <p14:tracePt t="12600" x="3727450" y="584200"/>
          <p14:tracePt t="12608" x="3695700" y="577850"/>
          <p14:tracePt t="12625" x="3594100" y="565150"/>
          <p14:tracePt t="12642" x="3536950" y="558800"/>
          <p14:tracePt t="12658" x="3486150" y="546100"/>
          <p14:tracePt t="12852" x="3479800" y="539750"/>
          <p14:tracePt t="12889" x="3473450" y="539750"/>
          <p14:tracePt t="12897" x="3467100" y="533400"/>
          <p14:tracePt t="12913" x="3448050" y="520700"/>
          <p14:tracePt t="12922" x="3441700" y="520700"/>
          <p14:tracePt t="12931" x="3429000" y="520700"/>
          <p14:tracePt t="12947" x="3403600" y="508000"/>
          <p14:tracePt t="12964" x="3359150" y="508000"/>
          <p14:tracePt t="12982" x="3352800" y="508000"/>
          <p14:tracePt t="12988" x="3346450" y="508000"/>
          <p14:tracePt t="13803" x="3340100" y="501650"/>
          <p14:tracePt t="13824" x="3340100" y="495300"/>
          <p14:tracePt t="13833" x="3352800" y="495300"/>
          <p14:tracePt t="13839" x="3359150" y="495300"/>
          <p14:tracePt t="13852" x="3378200" y="495300"/>
          <p14:tracePt t="13861" x="3384550" y="495300"/>
          <p14:tracePt t="13879" x="3403600" y="495300"/>
          <p14:tracePt t="13894" x="3429000" y="495300"/>
          <p14:tracePt t="14578" x="3448050" y="495300"/>
          <p14:tracePt t="14617" x="3454400" y="495300"/>
          <p14:tracePt t="14643" x="3454400" y="501650"/>
          <p14:tracePt t="14649" x="3454400" y="508000"/>
          <p14:tracePt t="14659" x="3454400" y="514350"/>
          <p14:tracePt t="14673" x="3454400" y="520700"/>
          <p14:tracePt t="14691" x="3454400" y="533400"/>
          <p14:tracePt t="14702" x="3454400" y="539750"/>
          <p14:tracePt t="14718" x="3416300" y="539750"/>
          <p14:tracePt t="14735" x="3384550" y="546100"/>
          <p14:tracePt t="14752" x="3340100" y="546100"/>
          <p14:tracePt t="14768" x="3289300" y="546100"/>
          <p14:tracePt t="14786" x="3244850" y="546100"/>
          <p14:tracePt t="14802" x="3219450" y="546100"/>
          <p14:tracePt t="14819" x="3206750" y="546100"/>
          <p14:tracePt t="16097" x="3200400" y="546100"/>
          <p14:tracePt t="16315" x="3194050" y="546100"/>
          <p14:tracePt t="16345" x="3181350" y="546100"/>
          <p14:tracePt t="16562" x="3194050" y="546100"/>
          <p14:tracePt t="16570" x="3206750" y="546100"/>
          <p14:tracePt t="16577" x="3232150" y="546100"/>
          <p14:tracePt t="16585" x="3238500" y="546100"/>
          <p14:tracePt t="16602" x="3282950" y="546100"/>
          <p14:tracePt t="16619" x="3289300" y="546100"/>
          <p14:tracePt t="16636" x="3302000" y="546100"/>
          <p14:tracePt t="16706" x="3308350" y="546100"/>
          <p14:tracePt t="16724" x="3314700" y="546100"/>
          <p14:tracePt t="16739" x="3333750" y="546100"/>
          <p14:tracePt t="16747" x="3340100" y="546100"/>
          <p14:tracePt t="16752" x="3359150" y="546100"/>
          <p14:tracePt t="16769" x="3378200" y="546100"/>
          <p14:tracePt t="16786" x="3409950" y="546100"/>
          <p14:tracePt t="16802" x="3435350" y="546100"/>
          <p14:tracePt t="16819" x="3441700" y="546100"/>
          <p14:tracePt t="16836" x="3454400" y="546100"/>
          <p14:tracePt t="16869" x="3467100" y="546100"/>
          <p14:tracePt t="16886" x="3473450" y="539750"/>
          <p14:tracePt t="16903" x="3479800" y="520700"/>
          <p14:tracePt t="16919" x="3498850" y="508000"/>
          <p14:tracePt t="16936" x="3498850" y="501650"/>
          <p14:tracePt t="16953" x="3511550" y="488950"/>
          <p14:tracePt t="16969" x="3517900" y="488950"/>
          <p14:tracePt t="16986" x="3517900" y="482600"/>
          <p14:tracePt t="17003" x="3536950" y="463550"/>
          <p14:tracePt t="17019" x="3543300" y="457200"/>
          <p14:tracePt t="17036" x="3562350" y="444500"/>
          <p14:tracePt t="17053" x="3568700" y="425450"/>
          <p14:tracePt t="17069" x="3581400" y="412750"/>
          <p14:tracePt t="17086" x="3587750" y="400050"/>
          <p14:tracePt t="17103" x="3587750" y="387350"/>
          <p14:tracePt t="17119" x="3587750" y="361950"/>
          <p14:tracePt t="17136" x="3587750" y="342900"/>
          <p14:tracePt t="17153" x="3587750" y="336550"/>
          <p14:tracePt t="17186" x="3587750" y="330200"/>
          <p14:tracePt t="17203" x="3587750" y="323850"/>
          <p14:tracePt t="17219" x="3581400" y="317500"/>
          <p14:tracePt t="17236" x="3568700" y="292100"/>
          <p14:tracePt t="17253" x="3556000" y="273050"/>
          <p14:tracePt t="17270" x="3536950" y="260350"/>
          <p14:tracePt t="17287" x="3530600" y="247650"/>
          <p14:tracePt t="17304" x="3517900" y="234950"/>
          <p14:tracePt t="17319" x="3505200" y="222250"/>
          <p14:tracePt t="17336" x="3479800" y="209550"/>
          <p14:tracePt t="17353" x="3473450" y="203200"/>
          <p14:tracePt t="17370" x="3460750" y="196850"/>
          <p14:tracePt t="17386" x="3435350" y="184150"/>
          <p14:tracePt t="17403" x="3422650" y="177800"/>
          <p14:tracePt t="17419" x="3409950" y="171450"/>
          <p14:tracePt t="17436" x="3384550" y="165100"/>
          <p14:tracePt t="17453" x="3371850" y="158750"/>
          <p14:tracePt t="17470" x="3365500" y="158750"/>
          <p14:tracePt t="17486" x="3346450" y="158750"/>
          <p14:tracePt t="17503" x="3333750" y="152400"/>
          <p14:tracePt t="17520" x="3308350" y="152400"/>
          <p14:tracePt t="17536" x="3289300" y="152400"/>
          <p14:tracePt t="17553" x="3263900" y="152400"/>
          <p14:tracePt t="17570" x="3251200" y="152400"/>
          <p14:tracePt t="17586" x="3232150" y="152400"/>
          <p14:tracePt t="17620" x="3225800" y="152400"/>
          <p14:tracePt t="17637" x="3219450" y="158750"/>
          <p14:tracePt t="17653" x="3219450" y="165100"/>
          <p14:tracePt t="17670" x="3206750" y="177800"/>
          <p14:tracePt t="17687" x="3194050" y="196850"/>
          <p14:tracePt t="17703" x="3181350" y="209550"/>
          <p14:tracePt t="17720" x="3168650" y="234950"/>
          <p14:tracePt t="17736" x="3155950" y="254000"/>
          <p14:tracePt t="17770" x="3149600" y="279400"/>
          <p14:tracePt t="17787" x="3143250" y="292100"/>
          <p14:tracePt t="17803" x="3136900" y="292100"/>
          <p14:tracePt t="17820" x="3130550" y="304800"/>
          <p14:tracePt t="17837" x="3130550" y="323850"/>
          <p14:tracePt t="17853" x="3124200" y="330200"/>
          <p14:tracePt t="17870" x="3124200" y="342900"/>
          <p14:tracePt t="17887" x="3124200" y="355600"/>
          <p14:tracePt t="17904" x="3124200" y="368300"/>
          <p14:tracePt t="17920" x="3124200" y="374650"/>
          <p14:tracePt t="17937" x="3124200" y="387350"/>
          <p14:tracePt t="17953" x="3124200" y="393700"/>
          <p14:tracePt t="17970" x="3124200" y="400050"/>
          <p14:tracePt t="17987" x="3124200" y="406400"/>
          <p14:tracePt t="18003" x="3124200" y="419100"/>
          <p14:tracePt t="18020" x="3124200" y="425450"/>
          <p14:tracePt t="18037" x="3124200" y="438150"/>
          <p14:tracePt t="18054" x="3124200" y="457200"/>
          <p14:tracePt t="18070" x="3130550" y="469900"/>
          <p14:tracePt t="18087" x="3143250" y="495300"/>
          <p14:tracePt t="18104" x="3149600" y="501650"/>
          <p14:tracePt t="18177" x="3149600" y="508000"/>
          <p14:tracePt t="18193" x="3155950" y="514350"/>
          <p14:tracePt t="18211" x="3162300" y="514350"/>
          <p14:tracePt t="18237" x="3168650" y="520700"/>
          <p14:tracePt t="18253" x="3175000" y="520700"/>
          <p14:tracePt t="18262" x="3181350" y="520700"/>
          <p14:tracePt t="18270" x="3187700" y="520700"/>
          <p14:tracePt t="18287" x="3194050" y="527050"/>
          <p14:tracePt t="18304" x="3225800" y="533400"/>
          <p14:tracePt t="18320" x="3270250" y="539750"/>
          <p14:tracePt t="18337" x="3295650" y="539750"/>
          <p14:tracePt t="18353" x="3321050" y="539750"/>
          <p14:tracePt t="18370" x="3340100" y="539750"/>
          <p14:tracePt t="18404" x="3346450" y="539750"/>
          <p14:tracePt t="18420" x="3365500" y="539750"/>
          <p14:tracePt t="18437" x="3371850" y="539750"/>
          <p14:tracePt t="18454" x="3384550" y="539750"/>
          <p14:tracePt t="18471" x="3390900" y="539750"/>
          <p14:tracePt t="18487" x="3397250" y="539750"/>
          <p14:tracePt t="18504" x="3409950" y="539750"/>
          <p14:tracePt t="18521" x="3416300" y="539750"/>
          <p14:tracePt t="18541" x="3422650" y="539750"/>
          <p14:tracePt t="18555" x="3435350" y="539750"/>
          <p14:tracePt t="18571" x="3441700" y="533400"/>
          <p14:tracePt t="18587" x="3448050" y="527050"/>
          <p14:tracePt t="18604" x="3454400" y="520700"/>
          <p14:tracePt t="18621" x="3460750" y="514350"/>
          <p14:tracePt t="18654" x="3467100" y="508000"/>
          <p14:tracePt t="18671" x="3473450" y="495300"/>
          <p14:tracePt t="18687" x="3479800" y="482600"/>
          <p14:tracePt t="18704" x="3492500" y="476250"/>
          <p14:tracePt t="18721" x="3492500" y="469900"/>
          <p14:tracePt t="18737" x="3511550" y="444500"/>
          <p14:tracePt t="18754" x="3517900" y="438150"/>
          <p14:tracePt t="18771" x="3517900" y="425450"/>
          <p14:tracePt t="18787" x="3517900" y="412750"/>
          <p14:tracePt t="18804" x="3517900" y="406400"/>
          <p14:tracePt t="18821" x="3517900" y="400050"/>
          <p14:tracePt t="18843" x="3517900" y="393700"/>
          <p14:tracePt t="18859" x="3517900" y="381000"/>
          <p14:tracePt t="18881" x="3517900" y="374650"/>
          <p14:tracePt t="18898" x="3517900" y="368300"/>
          <p14:tracePt t="18914" x="3517900" y="361950"/>
          <p14:tracePt t="18924" x="3517900" y="355600"/>
          <p14:tracePt t="18937" x="3511550" y="342900"/>
          <p14:tracePt t="18954" x="3505200" y="311150"/>
          <p14:tracePt t="18971" x="3505200" y="304800"/>
          <p14:tracePt t="18987" x="3505200" y="298450"/>
          <p14:tracePt t="19004" x="3505200" y="292100"/>
          <p14:tracePt t="19027" x="3498850" y="292100"/>
          <p14:tracePt t="19107" x="3498850" y="285750"/>
          <p14:tracePt t="19115" x="3498850" y="279400"/>
          <p14:tracePt t="19130" x="3492500" y="273050"/>
          <p14:tracePt t="19138" x="3486150" y="266700"/>
          <p14:tracePt t="19154" x="3479800" y="260350"/>
          <p14:tracePt t="19171" x="3473450" y="254000"/>
          <p14:tracePt t="19211" x="3473450" y="247650"/>
          <p14:tracePt t="19228" x="3460750" y="241300"/>
          <p14:tracePt t="19233" x="3454400" y="234950"/>
          <p14:tracePt t="19244" x="3448050" y="222250"/>
          <p14:tracePt t="19255" x="3441700" y="222250"/>
          <p14:tracePt t="19271" x="3416300" y="203200"/>
          <p14:tracePt t="19288" x="3409950" y="196850"/>
          <p14:tracePt t="19304" x="3378200" y="184150"/>
          <p14:tracePt t="19321" x="3365500" y="177800"/>
          <p14:tracePt t="19354" x="3359150" y="177800"/>
          <p14:tracePt t="19371" x="3346450" y="177800"/>
          <p14:tracePt t="19388" x="3333750" y="177800"/>
          <p14:tracePt t="19404" x="3302000" y="177800"/>
          <p14:tracePt t="19421" x="3251200" y="190500"/>
          <p14:tracePt t="19438" x="3225800" y="222250"/>
          <p14:tracePt t="19454" x="3194050" y="247650"/>
          <p14:tracePt t="19471" x="3162300" y="279400"/>
          <p14:tracePt t="19489" x="3155950" y="323850"/>
          <p14:tracePt t="19505" x="3155950" y="342900"/>
          <p14:tracePt t="19521" x="3155950" y="387350"/>
          <p14:tracePt t="19538" x="3149600" y="419100"/>
          <p14:tracePt t="19556" x="3149600" y="431800"/>
          <p14:tracePt t="19571" x="3130550" y="444500"/>
          <p14:tracePt t="19588" x="3124200" y="463550"/>
          <p14:tracePt t="19605" x="3124200" y="469900"/>
          <p14:tracePt t="19621" x="3105150" y="482600"/>
          <p14:tracePt t="19638" x="3105150" y="495300"/>
          <p14:tracePt t="19655" x="3098800" y="514350"/>
          <p14:tracePt t="19822" x="3111500" y="514350"/>
          <p14:tracePt t="19837" x="3124200" y="514350"/>
          <p14:tracePt t="19846" x="3130550" y="514350"/>
          <p14:tracePt t="19860" x="3162300" y="508000"/>
          <p14:tracePt t="19877" x="3194050" y="501650"/>
          <p14:tracePt t="19894" x="3251200" y="488950"/>
          <p14:tracePt t="19910" x="3314700" y="482600"/>
          <p14:tracePt t="19927" x="3352800" y="482600"/>
          <p14:tracePt t="19947" x="3378200" y="482600"/>
          <p14:tracePt t="20019" x="3390900" y="482600"/>
          <p14:tracePt t="20139" x="3397250" y="482600"/>
          <p14:tracePt t="20164" x="3403600" y="482600"/>
          <p14:tracePt t="20491" x="3409950" y="482600"/>
          <p14:tracePt t="20498" x="3416300" y="482600"/>
          <p14:tracePt t="20506" x="3429000" y="482600"/>
          <p14:tracePt t="20515" x="3448050" y="482600"/>
          <p14:tracePt t="20531" x="3498850" y="482600"/>
          <p14:tracePt t="20548" x="3536950" y="482600"/>
          <p14:tracePt t="20565" x="3562350" y="482600"/>
          <p14:tracePt t="20581" x="3575050" y="476250"/>
          <p14:tracePt t="21691" x="3587750" y="476250"/>
          <p14:tracePt t="21703" x="3613150" y="476250"/>
          <p14:tracePt t="21710" x="3625850" y="482600"/>
          <p14:tracePt t="21717" x="3651250" y="488950"/>
          <p14:tracePt t="21732" x="3689350" y="501650"/>
          <p14:tracePt t="21749" x="3733800" y="514350"/>
          <p14:tracePt t="21766" x="3778250" y="520700"/>
          <p14:tracePt t="21782" x="3803650" y="527050"/>
          <p14:tracePt t="22219" x="3822700" y="527050"/>
          <p14:tracePt t="22227" x="3835400" y="527050"/>
          <p14:tracePt t="22235" x="3860800" y="527050"/>
          <p14:tracePt t="22244" x="3911600" y="546100"/>
          <p14:tracePt t="22260" x="3994150" y="571500"/>
          <p14:tracePt t="22277" x="4114800" y="609600"/>
          <p14:tracePt t="22293" x="4248150" y="679450"/>
          <p14:tracePt t="22310" x="4413250" y="736600"/>
          <p14:tracePt t="22327" x="4578350" y="819150"/>
          <p14:tracePt t="22343" x="4743450" y="869950"/>
          <p14:tracePt t="22360" x="4845050" y="901700"/>
          <p14:tracePt t="22376" x="4902200" y="920750"/>
          <p14:tracePt t="22394" x="4933950" y="933450"/>
          <p14:tracePt t="22410" x="4940300" y="933450"/>
          <p14:tracePt t="22427" x="4953000" y="933450"/>
          <p14:tracePt t="22443" x="4959350" y="933450"/>
          <p14:tracePt t="22460" x="4984750" y="933450"/>
          <p14:tracePt t="22477" x="5016500" y="946150"/>
          <p14:tracePt t="22484" x="5035550" y="952500"/>
          <p14:tracePt t="22494" x="5048250" y="958850"/>
          <p14:tracePt t="22510" x="5099050" y="958850"/>
          <p14:tracePt t="22527" x="5168900" y="984250"/>
          <p14:tracePt t="22544" x="5283200" y="1003300"/>
          <p14:tracePt t="22560" x="5372100" y="1022350"/>
          <p14:tracePt t="22577" x="5467350" y="1022350"/>
          <p14:tracePt t="22594" x="5607050" y="1022350"/>
          <p14:tracePt t="22610" x="5670550" y="1022350"/>
          <p14:tracePt t="22627" x="5715000" y="1022350"/>
          <p14:tracePt t="22644" x="5740400" y="1022350"/>
          <p14:tracePt t="22660" x="5759450" y="1022350"/>
          <p14:tracePt t="22677" x="5772150" y="1022350"/>
          <p14:tracePt t="22711" x="5778500" y="1022350"/>
          <p14:tracePt t="22847" x="5784850" y="1022350"/>
          <p14:tracePt t="22871" x="5784850" y="1016000"/>
          <p14:tracePt t="22878" x="5784850" y="1003300"/>
          <p14:tracePt t="22886" x="5772150" y="990600"/>
          <p14:tracePt t="22894" x="5740400" y="965200"/>
          <p14:tracePt t="22911" x="5670550" y="920750"/>
          <p14:tracePt t="22927" x="5556250" y="876300"/>
          <p14:tracePt t="22944" x="5391150" y="806450"/>
          <p14:tracePt t="22960" x="5181600" y="723900"/>
          <p14:tracePt t="22977" x="4946650" y="654050"/>
          <p14:tracePt t="22983" x="4857750" y="647700"/>
          <p14:tracePt t="22994" x="4775200" y="628650"/>
          <p14:tracePt t="23011" x="4673600" y="628650"/>
          <p14:tracePt t="23028" x="4667250" y="628650"/>
          <p14:tracePt t="23220" x="4660900" y="635000"/>
          <p14:tracePt t="33939" x="4641850" y="635000"/>
          <p14:tracePt t="33947" x="4616450" y="654050"/>
          <p14:tracePt t="33957" x="4559300" y="660400"/>
          <p14:tracePt t="33965" x="4476750" y="660400"/>
          <p14:tracePt t="33982" x="4286250" y="660400"/>
          <p14:tracePt t="34000" x="4152900" y="641350"/>
          <p14:tracePt t="34010" x="4089400" y="635000"/>
          <p14:tracePt t="34019" x="4057650" y="635000"/>
          <p14:tracePt t="34032" x="4025900" y="622300"/>
          <p14:tracePt t="34049" x="3981450" y="609600"/>
          <p14:tracePt t="34065" x="3917950" y="577850"/>
          <p14:tracePt t="34082" x="3822700" y="539750"/>
          <p14:tracePt t="34099" x="3721100" y="508000"/>
          <p14:tracePt t="34115" x="3663950" y="495300"/>
          <p14:tracePt t="34132" x="3632200" y="488950"/>
          <p14:tracePt t="34148" x="3619500" y="488950"/>
          <p14:tracePt t="34188" x="3606800" y="488950"/>
          <p14:tracePt t="34199" x="3594100" y="476250"/>
          <p14:tracePt t="34215" x="3549650" y="438150"/>
          <p14:tracePt t="34232" x="3517900" y="425450"/>
          <p14:tracePt t="34249" x="3460750" y="419100"/>
          <p14:tracePt t="34266" x="3384550" y="419100"/>
          <p14:tracePt t="34282" x="3314700" y="419100"/>
          <p14:tracePt t="34299" x="3282950" y="425450"/>
          <p14:tracePt t="34315" x="3257550" y="431800"/>
          <p14:tracePt t="34332" x="3257550" y="444500"/>
          <p14:tracePt t="34349" x="3257550" y="463550"/>
          <p14:tracePt t="34382" x="3295650" y="469900"/>
          <p14:tracePt t="34400" x="3327400" y="469900"/>
          <p14:tracePt t="34457" x="3333750" y="469900"/>
          <p14:tracePt t="34466" x="3333750" y="488950"/>
          <p14:tracePt t="34481" x="3333750" y="514350"/>
          <p14:tracePt t="34498" x="3333750" y="527050"/>
          <p14:tracePt t="34506" x="3333750" y="539750"/>
          <p14:tracePt t="34522" x="3333750" y="546100"/>
          <p14:tracePt t="34532" x="3333750" y="552450"/>
          <p14:tracePt t="34549" x="3346450" y="571500"/>
          <p14:tracePt t="34566" x="3352800" y="577850"/>
          <p14:tracePt t="34582" x="3352800" y="584200"/>
          <p14:tracePt t="34770" x="3352800" y="590550"/>
          <p14:tracePt t="34777" x="3346450" y="590550"/>
          <p14:tracePt t="34785" x="3340100" y="590550"/>
          <p14:tracePt t="34793" x="3327400" y="590550"/>
          <p14:tracePt t="34810" x="3308350" y="584200"/>
          <p14:tracePt t="34827" x="3276600" y="571500"/>
          <p14:tracePt t="34843" x="3244850" y="565150"/>
          <p14:tracePt t="34860" x="3238500" y="558800"/>
          <p14:tracePt t="34877" x="3219450" y="552450"/>
          <p14:tracePt t="34894" x="3206750" y="552450"/>
          <p14:tracePt t="34910" x="3200400" y="546100"/>
          <p14:tracePt t="34927" x="3194050" y="539750"/>
          <p14:tracePt t="34962" x="3187700" y="527050"/>
          <p14:tracePt t="34969" x="3175000" y="514350"/>
          <p14:tracePt t="34977" x="3168650" y="508000"/>
          <p14:tracePt t="34994" x="3168650" y="501650"/>
          <p14:tracePt t="35010" x="3155950" y="495300"/>
          <p14:tracePt t="35027" x="3149600" y="482600"/>
          <p14:tracePt t="35044" x="3143250" y="482600"/>
          <p14:tracePt t="35061" x="3136900" y="469900"/>
          <p14:tracePt t="35077" x="3117850" y="457200"/>
          <p14:tracePt t="35094" x="3105150" y="438150"/>
          <p14:tracePt t="35110" x="3092450" y="431800"/>
          <p14:tracePt t="35127" x="3092450" y="425450"/>
          <p14:tracePt t="35178" x="3092450" y="419100"/>
          <p14:tracePt t="35194" x="3092450" y="412750"/>
          <p14:tracePt t="35218" x="3092450" y="400050"/>
          <p14:tracePt t="35225" x="3092450" y="393700"/>
          <p14:tracePt t="35235" x="3092450" y="387350"/>
          <p14:tracePt t="35244" x="3092450" y="381000"/>
          <p14:tracePt t="35260" x="3092450" y="368300"/>
          <p14:tracePt t="35277" x="3092450" y="342900"/>
          <p14:tracePt t="35294" x="3098800" y="330200"/>
          <p14:tracePt t="35311" x="3105150" y="323850"/>
          <p14:tracePt t="35327" x="3105150" y="317500"/>
          <p14:tracePt t="35344" x="3105150" y="304800"/>
          <p14:tracePt t="35360" x="3111500" y="292100"/>
          <p14:tracePt t="35377" x="3124200" y="285750"/>
          <p14:tracePt t="35394" x="3143250" y="254000"/>
          <p14:tracePt t="35410" x="3162300" y="241300"/>
          <p14:tracePt t="35427" x="3181350" y="215900"/>
          <p14:tracePt t="35444" x="3200400" y="184150"/>
          <p14:tracePt t="35461" x="3206750" y="171450"/>
          <p14:tracePt t="35478" x="3219450" y="152400"/>
          <p14:tracePt t="35494" x="3225800" y="146050"/>
          <p14:tracePt t="35501" x="3225800" y="139700"/>
          <p14:tracePt t="35511" x="3232150" y="133350"/>
          <p14:tracePt t="35528" x="3238500" y="133350"/>
          <p14:tracePt t="35549" x="3244850" y="133350"/>
          <p14:tracePt t="35561" x="3257550" y="120650"/>
          <p14:tracePt t="35578" x="3270250" y="114300"/>
          <p14:tracePt t="35594" x="3302000" y="107950"/>
          <p14:tracePt t="35611" x="3321050" y="95250"/>
          <p14:tracePt t="35627" x="3346450" y="88900"/>
          <p14:tracePt t="35644" x="3359150" y="82550"/>
          <p14:tracePt t="35661" x="3378200" y="82550"/>
          <p14:tracePt t="35694" x="3384550" y="82550"/>
          <p14:tracePt t="35711" x="3403600" y="69850"/>
          <p14:tracePt t="35729" x="3416300" y="69850"/>
          <p14:tracePt t="35744" x="3422650" y="69850"/>
          <p14:tracePt t="35761" x="3429000" y="69850"/>
          <p14:tracePt t="35777" x="3441700" y="69850"/>
          <p14:tracePt t="35794" x="3454400" y="69850"/>
          <p14:tracePt t="35811" x="3479800" y="82550"/>
          <p14:tracePt t="35828" x="3505200" y="95250"/>
          <p14:tracePt t="35844" x="3524250" y="107950"/>
          <p14:tracePt t="35861" x="3536950" y="120650"/>
          <p14:tracePt t="35878" x="3543300" y="127000"/>
          <p14:tracePt t="35930" x="3543300" y="139700"/>
          <p14:tracePt t="35938" x="3543300" y="146050"/>
          <p14:tracePt t="35947" x="3543300" y="152400"/>
          <p14:tracePt t="35970" x="3543300" y="165100"/>
          <p14:tracePt t="35994" x="3543300" y="171450"/>
          <p14:tracePt t="36010" x="3543300" y="184150"/>
          <p14:tracePt t="36019" x="3543300" y="190500"/>
          <p14:tracePt t="36028" x="3543300" y="196850"/>
          <p14:tracePt t="36044" x="3543300" y="215900"/>
          <p14:tracePt t="36061" x="3543300" y="228600"/>
          <p14:tracePt t="36080" x="3543300" y="247650"/>
          <p14:tracePt t="36094" x="3543300" y="254000"/>
          <p14:tracePt t="36111" x="3543300" y="266700"/>
          <p14:tracePt t="36128" x="3530600" y="298450"/>
          <p14:tracePt t="36161" x="3524250" y="317500"/>
          <p14:tracePt t="36178" x="3524250" y="323850"/>
          <p14:tracePt t="36196" x="3524250" y="336550"/>
          <p14:tracePt t="36319" x="3524250" y="342900"/>
          <p14:tracePt t="36347" x="3524250" y="349250"/>
          <p14:tracePt t="36365" x="3511550" y="355600"/>
          <p14:tracePt t="36371" x="3511550" y="361950"/>
          <p14:tracePt t="36381" x="3505200" y="368300"/>
          <p14:tracePt t="36395" x="3505200" y="381000"/>
          <p14:tracePt t="36411" x="3498850" y="393700"/>
          <p14:tracePt t="36428" x="3486150" y="400050"/>
          <p14:tracePt t="36445" x="3486150" y="406400"/>
          <p14:tracePt t="36462" x="3479800" y="412750"/>
          <p14:tracePt t="36478" x="3479800" y="419100"/>
          <p14:tracePt t="36495" x="3473450" y="438150"/>
          <p14:tracePt t="36523" x="3460750" y="450850"/>
          <p14:tracePt t="36539" x="3454400" y="450850"/>
          <p14:tracePt t="36550" x="3454400" y="463550"/>
          <p14:tracePt t="36561" x="3435350" y="469900"/>
          <p14:tracePt t="36578" x="3429000" y="482600"/>
          <p14:tracePt t="36595" x="3416300" y="482600"/>
          <p14:tracePt t="36612" x="3409950" y="488950"/>
          <p14:tracePt t="36628" x="3397250" y="495300"/>
          <p14:tracePt t="36645" x="3384550" y="501650"/>
          <p14:tracePt t="36662" x="3371850" y="508000"/>
          <p14:tracePt t="36678" x="3365500" y="508000"/>
          <p14:tracePt t="36695" x="3352800" y="514350"/>
          <p14:tracePt t="36738" x="3346450" y="514350"/>
          <p14:tracePt t="36770" x="3340100" y="514350"/>
          <p14:tracePt t="36786" x="3333750" y="514350"/>
          <p14:tracePt t="36795" x="3327400" y="514350"/>
          <p14:tracePt t="36802" x="3314700" y="514350"/>
          <p14:tracePt t="36819" x="3302000" y="514350"/>
          <p14:tracePt t="36829" x="3295650" y="514350"/>
          <p14:tracePt t="36845" x="3276600" y="514350"/>
          <p14:tracePt t="36862" x="3270250" y="508000"/>
          <p14:tracePt t="36878" x="3263900" y="508000"/>
          <p14:tracePt t="36895" x="3257550" y="508000"/>
          <p14:tracePt t="36912" x="3251200" y="501650"/>
          <p14:tracePt t="36929" x="3238500" y="488950"/>
          <p14:tracePt t="36945" x="3232150" y="482600"/>
          <p14:tracePt t="36962" x="3225800" y="476250"/>
          <p14:tracePt t="36978" x="3219450" y="463550"/>
          <p14:tracePt t="36995" x="3213100" y="438150"/>
          <p14:tracePt t="37012" x="3194050" y="425450"/>
          <p14:tracePt t="37029" x="3187700" y="406400"/>
          <p14:tracePt t="37045" x="3187700" y="400050"/>
          <p14:tracePt t="37062" x="3175000" y="393700"/>
          <p14:tracePt t="37079" x="3168650" y="381000"/>
          <p14:tracePt t="37095" x="3162300" y="368300"/>
          <p14:tracePt t="37112" x="3149600" y="355600"/>
          <p14:tracePt t="37129" x="3143250" y="336550"/>
          <p14:tracePt t="37145" x="3143250" y="330200"/>
          <p14:tracePt t="37162" x="3136900" y="317500"/>
          <p14:tracePt t="37179" x="3136900" y="292100"/>
          <p14:tracePt t="37195" x="3136900" y="279400"/>
          <p14:tracePt t="37212" x="3136900" y="266700"/>
          <p14:tracePt t="37229" x="3136900" y="241300"/>
          <p14:tracePt t="37245" x="3136900" y="209550"/>
          <p14:tracePt t="37262" x="3136900" y="190500"/>
          <p14:tracePt t="37279" x="3136900" y="177800"/>
          <p14:tracePt t="37295" x="3136900" y="171450"/>
          <p14:tracePt t="37313" x="3136900" y="152400"/>
          <p14:tracePt t="37346" x="3143250" y="152400"/>
          <p14:tracePt t="37362" x="3162300" y="152400"/>
          <p14:tracePt t="37379" x="3187700" y="139700"/>
          <p14:tracePt t="37395" x="3219450" y="133350"/>
          <p14:tracePt t="37413" x="3244850" y="127000"/>
          <p14:tracePt t="37429" x="3276600" y="127000"/>
          <p14:tracePt t="37446" x="3282950" y="120650"/>
          <p14:tracePt t="37462" x="3295650" y="120650"/>
          <p14:tracePt t="37506" x="3308350" y="120650"/>
          <p14:tracePt t="37519" x="3314700" y="120650"/>
          <p14:tracePt t="37530" x="3333750" y="120650"/>
          <p14:tracePt t="37546" x="3365500" y="133350"/>
          <p14:tracePt t="37563" x="3378200" y="139700"/>
          <p14:tracePt t="37579" x="3390900" y="146050"/>
          <p14:tracePt t="37596" x="3397250" y="152400"/>
          <p14:tracePt t="37612" x="3403600" y="165100"/>
          <p14:tracePt t="37629" x="3409950" y="165100"/>
          <p14:tracePt t="37646" x="3409950" y="184150"/>
          <p14:tracePt t="37663" x="3409950" y="190500"/>
          <p14:tracePt t="37679" x="3409950" y="215900"/>
          <p14:tracePt t="37696" x="3409950" y="254000"/>
          <p14:tracePt t="37712" x="3416300" y="292100"/>
          <p14:tracePt t="37729" x="3422650" y="336550"/>
          <p14:tracePt t="37746" x="3435350" y="361950"/>
          <p14:tracePt t="37762" x="3441700" y="400050"/>
          <p14:tracePt t="37780" x="3448050" y="425450"/>
          <p14:tracePt t="37796" x="3454400" y="444500"/>
          <p14:tracePt t="37813" x="3454400" y="457200"/>
          <p14:tracePt t="37829" x="3460750" y="463550"/>
          <p14:tracePt t="37891" x="3460750" y="469900"/>
          <p14:tracePt t="37901" x="3460750" y="476250"/>
          <p14:tracePt t="37906" x="3460750" y="482600"/>
          <p14:tracePt t="37918" x="3454400" y="508000"/>
          <p14:tracePt t="37931" x="3454400" y="533400"/>
          <p14:tracePt t="37946" x="3454400" y="565150"/>
          <p14:tracePt t="37963" x="3454400" y="571500"/>
          <p14:tracePt t="37979" x="3454400" y="584200"/>
          <p14:tracePt t="39270" x="3460750" y="584200"/>
          <p14:tracePt t="39277" x="3486150" y="584200"/>
          <p14:tracePt t="39287" x="3498850" y="584200"/>
          <p14:tracePt t="39296" x="3524250" y="584200"/>
          <p14:tracePt t="39312" x="3581400" y="584200"/>
          <p14:tracePt t="39330" x="3657600" y="584200"/>
          <p14:tracePt t="39346" x="3683000" y="584200"/>
          <p14:tracePt t="39362" x="3708400" y="584200"/>
          <p14:tracePt t="39379" x="3721100" y="584200"/>
          <p14:tracePt t="41214" x="3727450" y="584200"/>
          <p14:tracePt t="41233" x="3721100" y="584200"/>
          <p14:tracePt t="41239" x="3708400" y="577850"/>
          <p14:tracePt t="41248" x="3702050" y="577850"/>
          <p14:tracePt t="41257" x="3689350" y="577850"/>
          <p14:tracePt t="41274" x="3657600" y="565150"/>
          <p14:tracePt t="41290" x="3632200" y="565150"/>
          <p14:tracePt t="41307" x="3594100" y="552450"/>
          <p14:tracePt t="41324" x="3562350" y="539750"/>
          <p14:tracePt t="41340" x="3543300" y="533400"/>
          <p14:tracePt t="41357" x="3536950" y="533400"/>
          <p14:tracePt t="41591" x="3524250" y="533400"/>
          <p14:tracePt t="41614" x="3517900" y="533400"/>
          <p14:tracePt t="42209" x="3511550" y="527050"/>
          <p14:tracePt t="42231" x="3498850" y="527050"/>
          <p14:tracePt t="42246" x="3492500" y="520700"/>
          <p14:tracePt t="42257" x="3486150" y="514350"/>
          <p14:tracePt t="42261" x="3479800" y="508000"/>
          <p14:tracePt t="42270" x="3473450" y="508000"/>
          <p14:tracePt t="42284" x="3441700" y="501650"/>
          <p14:tracePt t="42301" x="3397250" y="501650"/>
          <p14:tracePt t="42318" x="3359150" y="488950"/>
          <p14:tracePt t="42334" x="3327400" y="482600"/>
          <p14:tracePt t="42350" x="3295650" y="482600"/>
          <p14:tracePt t="42367" x="3289300" y="476250"/>
          <p14:tracePt t="42384" x="3282950" y="476250"/>
          <p14:tracePt t="42418" x="3276600" y="476250"/>
          <p14:tracePt t="42463" x="3270250" y="476250"/>
          <p14:tracePt t="42519" x="3263900" y="476250"/>
          <p14:tracePt t="42525" x="3257550" y="482600"/>
          <p14:tracePt t="42534" x="3251200" y="482600"/>
          <p14:tracePt t="42551" x="3225800" y="482600"/>
          <p14:tracePt t="42567" x="3206750" y="488950"/>
          <p14:tracePt t="42744" x="3225800" y="488950"/>
          <p14:tracePt t="42753" x="3232150" y="488950"/>
          <p14:tracePt t="42757" x="3251200" y="488950"/>
          <p14:tracePt t="42767" x="3257550" y="488950"/>
          <p14:tracePt t="42784" x="3263900" y="488950"/>
          <p14:tracePt t="42822" x="3263900" y="495300"/>
          <p14:tracePt t="42839" x="3263900" y="501650"/>
          <p14:tracePt t="42869" x="3263900" y="508000"/>
          <p14:tracePt t="42877" x="3263900" y="514350"/>
          <p14:tracePt t="43045" x="3251200" y="527050"/>
          <p14:tracePt t="43305" x="3251200" y="533400"/>
          <p14:tracePt t="43631" x="3257550" y="533400"/>
          <p14:tracePt t="43638" x="3270250" y="533400"/>
          <p14:tracePt t="43646" x="3282950" y="533400"/>
          <p14:tracePt t="43655" x="3295650" y="533400"/>
          <p14:tracePt t="43672" x="3314700" y="539750"/>
          <p14:tracePt t="43688" x="3333750" y="539750"/>
          <p14:tracePt t="43705" x="3352800" y="539750"/>
          <p14:tracePt t="43722" x="3378200" y="552450"/>
          <p14:tracePt t="43738" x="3422650" y="565150"/>
          <p14:tracePt t="43755" x="3479800" y="571500"/>
          <p14:tracePt t="43771" x="3587750" y="571500"/>
          <p14:tracePt t="43788" x="3638550" y="571500"/>
          <p14:tracePt t="43805" x="3676650" y="571500"/>
          <p14:tracePt t="43822" x="3733800" y="577850"/>
          <p14:tracePt t="43838" x="3771900" y="590550"/>
          <p14:tracePt t="43855" x="3829050" y="596900"/>
          <p14:tracePt t="43872" x="3860800" y="603250"/>
          <p14:tracePt t="43888" x="3917950" y="603250"/>
          <p14:tracePt t="43905" x="3956050" y="609600"/>
          <p14:tracePt t="43922" x="3994150" y="609600"/>
          <p14:tracePt t="43939" x="4006850" y="609600"/>
          <p14:tracePt t="43955" x="4013200" y="609600"/>
          <p14:tracePt t="44936" x="4025900" y="609600"/>
          <p14:tracePt t="44952" x="4044950" y="609600"/>
          <p14:tracePt t="44968" x="4051300" y="609600"/>
          <p14:tracePt t="44976" x="4057650" y="609600"/>
          <p14:tracePt t="44984" x="4064000" y="609600"/>
          <p14:tracePt t="44998" x="4070350" y="609600"/>
          <p14:tracePt t="45047" x="4076700" y="609600"/>
          <p14:tracePt t="45063" x="4083050" y="609600"/>
          <p14:tracePt t="45069" x="4089400" y="609600"/>
          <p14:tracePt t="45079" x="4095750" y="609600"/>
          <p14:tracePt t="45091" x="4102100" y="609600"/>
          <p14:tracePt t="45241" x="4095750" y="609600"/>
          <p14:tracePt t="45250" x="4089400" y="609600"/>
          <p14:tracePt t="45257" x="4083050" y="609600"/>
          <p14:tracePt t="45274" x="4070350" y="609600"/>
          <p14:tracePt t="45291" x="4057650" y="609600"/>
          <p14:tracePt t="45307" x="4051300" y="609600"/>
          <p14:tracePt t="45324" x="4032250" y="609600"/>
          <p14:tracePt t="45341" x="4025900" y="609600"/>
          <p14:tracePt t="45357" x="4019550" y="609600"/>
          <p14:tracePt t="45374" x="4006850" y="609600"/>
          <p14:tracePt t="45407" x="4000500" y="609600"/>
          <p14:tracePt t="45447" x="3994150" y="603250"/>
          <p14:tracePt t="45454" x="3987800" y="603250"/>
          <p14:tracePt t="45550" x="4006850" y="603250"/>
          <p14:tracePt t="45560" x="4038600" y="590550"/>
          <p14:tracePt t="45567" x="4083050" y="577850"/>
          <p14:tracePt t="45574" x="4127500" y="577850"/>
          <p14:tracePt t="45591" x="4286250" y="565150"/>
          <p14:tracePt t="45607" x="4495800" y="565150"/>
          <p14:tracePt t="45624" x="4718050" y="565150"/>
          <p14:tracePt t="45641" x="4883150" y="565150"/>
          <p14:tracePt t="45657" x="4959350" y="565150"/>
          <p14:tracePt t="45674" x="4984750" y="565150"/>
          <p14:tracePt t="45824" x="4991100" y="565150"/>
          <p14:tracePt t="45830" x="5003800" y="565150"/>
          <p14:tracePt t="45841" x="5022850" y="565150"/>
          <p14:tracePt t="45858" x="5067300" y="565150"/>
          <p14:tracePt t="45875" x="5111750" y="552450"/>
          <p14:tracePt t="45891" x="5149850" y="552450"/>
          <p14:tracePt t="45908" x="5162550" y="546100"/>
          <p14:tracePt t="45925" x="5175250" y="546100"/>
          <p14:tracePt t="45982" x="5181600" y="546100"/>
          <p14:tracePt t="45991" x="5200650" y="546100"/>
          <p14:tracePt t="46000" x="5226050" y="546100"/>
          <p14:tracePt t="46008" x="5245100" y="546100"/>
          <p14:tracePt t="46024" x="5334000" y="558800"/>
          <p14:tracePt t="46041" x="5422900" y="558800"/>
          <p14:tracePt t="46058" x="5511800" y="558800"/>
          <p14:tracePt t="46074" x="5556250" y="558800"/>
          <p14:tracePt t="46091" x="5575300" y="558800"/>
          <p14:tracePt t="46642" x="5581650" y="558800"/>
          <p14:tracePt t="46714" x="5594350" y="558800"/>
          <p14:tracePt t="46840" x="5581650" y="558800"/>
          <p14:tracePt t="46847" x="5543550" y="565150"/>
          <p14:tracePt t="46856" x="5467350" y="571500"/>
          <p14:tracePt t="46866" x="5403850" y="590550"/>
          <p14:tracePt t="46884" x="5238750" y="603250"/>
          <p14:tracePt t="46900" x="5029200" y="603250"/>
          <p14:tracePt t="46918" x="4737100" y="603250"/>
          <p14:tracePt t="46933" x="4083050" y="603250"/>
          <p14:tracePt t="46950" x="3994150" y="603250"/>
          <p14:tracePt t="47231" x="4006850" y="603250"/>
          <p14:tracePt t="47248" x="4032250" y="596900"/>
          <p14:tracePt t="47255" x="4057650" y="596900"/>
          <p14:tracePt t="47262" x="4095750" y="603250"/>
          <p14:tracePt t="47272" x="4140200" y="615950"/>
          <p14:tracePt t="47288" x="4248150" y="628650"/>
          <p14:tracePt t="47305" x="4324350" y="641350"/>
          <p14:tracePt t="47321" x="4362450" y="641350"/>
          <p14:tracePt t="47338" x="4387850" y="641350"/>
          <p14:tracePt t="47355" x="4394200" y="641350"/>
          <p14:tracePt t="47371" x="4400550" y="641350"/>
          <p14:tracePt t="47388" x="4406900" y="641350"/>
          <p14:tracePt t="47405" x="4413250" y="641350"/>
          <p14:tracePt t="47422" x="4451350" y="641350"/>
          <p14:tracePt t="47438" x="4533900" y="641350"/>
          <p14:tracePt t="47455" x="4629150" y="641350"/>
          <p14:tracePt t="47471" x="4718050" y="641350"/>
          <p14:tracePt t="47488" x="4832350" y="641350"/>
          <p14:tracePt t="47505" x="4921250" y="641350"/>
          <p14:tracePt t="47522" x="4997450" y="641350"/>
          <p14:tracePt t="47538" x="5060950" y="641350"/>
          <p14:tracePt t="47555" x="5105400" y="641350"/>
          <p14:tracePt t="47572" x="5143500" y="641350"/>
          <p14:tracePt t="47589" x="5168900" y="641350"/>
          <p14:tracePt t="47606" x="5226050" y="641350"/>
          <p14:tracePt t="47622" x="5308600" y="666750"/>
          <p14:tracePt t="47638" x="5422900" y="673100"/>
          <p14:tracePt t="47655" x="5581650" y="673100"/>
          <p14:tracePt t="47672" x="5727700" y="673100"/>
          <p14:tracePt t="47688" x="5835650" y="673100"/>
          <p14:tracePt t="47705" x="5930900" y="673100"/>
          <p14:tracePt t="47722" x="6000750" y="673100"/>
          <p14:tracePt t="47739" x="6013450" y="673100"/>
          <p14:tracePt t="47799" x="6026150" y="673100"/>
          <p14:tracePt t="47815" x="6038850" y="673100"/>
          <p14:tracePt t="47824" x="6051550" y="673100"/>
          <p14:tracePt t="47831" x="6057900" y="673100"/>
          <p14:tracePt t="47841" x="6076950" y="673100"/>
          <p14:tracePt t="47855" x="6102350" y="673100"/>
          <p14:tracePt t="47872" x="6127750" y="673100"/>
          <p14:tracePt t="47888" x="6159500" y="673100"/>
          <p14:tracePt t="47905" x="6191250" y="673100"/>
          <p14:tracePt t="47922" x="6210300" y="673100"/>
          <p14:tracePt t="47939" x="6216650" y="673100"/>
          <p14:tracePt t="48032" x="6223000" y="673100"/>
          <p14:tracePt t="48047" x="6229350" y="673100"/>
          <p14:tracePt t="48055" x="6242050" y="666750"/>
          <p14:tracePt t="48072" x="6267450" y="660400"/>
          <p14:tracePt t="48080" x="6280150" y="647700"/>
          <p14:tracePt t="48089" x="6299200" y="641350"/>
          <p14:tracePt t="48105" x="6356350" y="635000"/>
          <p14:tracePt t="48122" x="6477000" y="628650"/>
          <p14:tracePt t="48139" x="6604000" y="609600"/>
          <p14:tracePt t="48155" x="6724650" y="609600"/>
          <p14:tracePt t="48172" x="6794500" y="609600"/>
          <p14:tracePt t="48189" x="6813550" y="609600"/>
          <p14:tracePt t="48401" x="6794500" y="609600"/>
          <p14:tracePt t="48423" x="6781800" y="615950"/>
          <p14:tracePt t="48433" x="6769100" y="615950"/>
          <p14:tracePt t="48439" x="6756400" y="615950"/>
          <p14:tracePt t="48448" x="6743700" y="622300"/>
          <p14:tracePt t="48459" x="6731000" y="622300"/>
          <p14:tracePt t="48476" x="6705600" y="635000"/>
          <p14:tracePt t="48492" x="6686550" y="641350"/>
          <p14:tracePt t="48499" x="6680200" y="641350"/>
          <p14:tracePt t="48510" x="6667500" y="660400"/>
          <p14:tracePt t="48526" x="6654800" y="660400"/>
          <p14:tracePt t="48824" x="6629400" y="660400"/>
          <p14:tracePt t="48832" x="6610350" y="660400"/>
          <p14:tracePt t="48840" x="6559550" y="647700"/>
          <p14:tracePt t="48848" x="6508750" y="622300"/>
          <p14:tracePt t="48865" x="6445250" y="603250"/>
          <p14:tracePt t="48881" x="6381750" y="584200"/>
          <p14:tracePt t="48898" x="6324600" y="571500"/>
          <p14:tracePt t="48915" x="6242050" y="546100"/>
          <p14:tracePt t="48932" x="6153150" y="533400"/>
          <p14:tracePt t="48948" x="6045200" y="520700"/>
          <p14:tracePt t="48965" x="5949950" y="514350"/>
          <p14:tracePt t="48982" x="5880100" y="495300"/>
          <p14:tracePt t="48998" x="5829300" y="495300"/>
          <p14:tracePt t="49074" x="5822950" y="495300"/>
          <p14:tracePt t="49104" x="5816600" y="495300"/>
          <p14:tracePt t="49112" x="5791200" y="495300"/>
          <p14:tracePt t="49131" x="5765800" y="495300"/>
          <p14:tracePt t="49148" x="5721350" y="495300"/>
          <p14:tracePt t="49165" x="5683250" y="495300"/>
          <p14:tracePt t="49182" x="5651500" y="495300"/>
          <p14:tracePt t="49198" x="5588000" y="495300"/>
          <p14:tracePt t="49215" x="5562600" y="495300"/>
          <p14:tracePt t="49232" x="5537200" y="495300"/>
          <p14:tracePt t="49248" x="5518150" y="495300"/>
          <p14:tracePt t="49265" x="5511800" y="495300"/>
          <p14:tracePt t="49282" x="5486400" y="495300"/>
          <p14:tracePt t="49299" x="5467350" y="495300"/>
          <p14:tracePt t="49315" x="5441950" y="495300"/>
          <p14:tracePt t="49332" x="5429250" y="495300"/>
          <p14:tracePt t="49349" x="5422900" y="495300"/>
          <p14:tracePt t="49365" x="5416550" y="495300"/>
          <p14:tracePt t="49786" x="5391150" y="495300"/>
          <p14:tracePt t="49793" x="5384800" y="495300"/>
          <p14:tracePt t="49801" x="5359400" y="495300"/>
          <p14:tracePt t="49811" x="5353050" y="495300"/>
          <p14:tracePt t="49827" x="5346700" y="495300"/>
          <p14:tracePt t="49844" x="5340350" y="495300"/>
          <p14:tracePt t="49861" x="5334000" y="495300"/>
          <p14:tracePt t="50084" x="5321300" y="495300"/>
          <p14:tracePt t="50089" x="5314950" y="495300"/>
          <p14:tracePt t="50097" x="5308600" y="495300"/>
          <p14:tracePt t="50111" x="5251450" y="508000"/>
          <p14:tracePt t="50127" x="5187950" y="508000"/>
          <p14:tracePt t="50144" x="5130800" y="508000"/>
          <p14:tracePt t="50161" x="5092700" y="508000"/>
          <p14:tracePt t="50177" x="5073650" y="508000"/>
          <p14:tracePt t="51460" x="5067300" y="508000"/>
          <p14:tracePt t="51468" x="5048250" y="508000"/>
          <p14:tracePt t="51478" x="5035550" y="508000"/>
          <p14:tracePt t="51487" x="5016500" y="508000"/>
          <p14:tracePt t="51503" x="4965700" y="508000"/>
          <p14:tracePt t="51519" x="4883150" y="508000"/>
          <p14:tracePt t="51536" x="4819650" y="508000"/>
          <p14:tracePt t="51553" x="4762500" y="508000"/>
          <p14:tracePt t="51569" x="4705350" y="508000"/>
          <p14:tracePt t="51586" x="4673600" y="508000"/>
          <p14:tracePt t="51603" x="4635500" y="508000"/>
          <p14:tracePt t="51619" x="4597400" y="508000"/>
          <p14:tracePt t="51636" x="4572000" y="508000"/>
          <p14:tracePt t="51653" x="4533900" y="508000"/>
          <p14:tracePt t="51670" x="4508500" y="508000"/>
          <p14:tracePt t="51686" x="4451350" y="508000"/>
          <p14:tracePt t="51703" x="4387850" y="514350"/>
          <p14:tracePt t="51719" x="4305300" y="527050"/>
          <p14:tracePt t="51736" x="4222750" y="527050"/>
          <p14:tracePt t="51753" x="4127500" y="527050"/>
          <p14:tracePt t="51770" x="4019550" y="527050"/>
          <p14:tracePt t="51786" x="3924300" y="527050"/>
          <p14:tracePt t="51803" x="3873500" y="527050"/>
          <p14:tracePt t="51820" x="3841750" y="527050"/>
          <p14:tracePt t="51836" x="3835400" y="527050"/>
          <p14:tracePt t="51914" x="3829050" y="527050"/>
          <p14:tracePt t="51930" x="3822700" y="520700"/>
          <p14:tracePt t="51954" x="3803650" y="520700"/>
          <p14:tracePt t="51968" x="3790950" y="520700"/>
          <p14:tracePt t="51977" x="3778250" y="520700"/>
          <p14:tracePt t="51986" x="3752850" y="514350"/>
          <p14:tracePt t="52003" x="3676650" y="508000"/>
          <p14:tracePt t="52020" x="3524250" y="482600"/>
          <p14:tracePt t="52036" x="3384550" y="463550"/>
          <p14:tracePt t="52053" x="3270250" y="438150"/>
          <p14:tracePt t="52070" x="3232150" y="431800"/>
          <p14:tracePt t="52086" x="3219450" y="431800"/>
          <p14:tracePt t="52452" x="3213100" y="431800"/>
          <p14:tracePt t="52460" x="3213100" y="438150"/>
          <p14:tracePt t="52476" x="3213100" y="444500"/>
          <p14:tracePt t="52504" x="3213100" y="457200"/>
          <p14:tracePt t="52531" x="3213100" y="463550"/>
          <p14:tracePt t="52717" x="3213100" y="476250"/>
          <p14:tracePt t="52733" x="3225800" y="488950"/>
          <p14:tracePt t="52741" x="3225800" y="495300"/>
          <p14:tracePt t="52749" x="3244850" y="508000"/>
          <p14:tracePt t="52758" x="3257550" y="514350"/>
          <p14:tracePt t="52937" x="3263900" y="520700"/>
          <p14:tracePt t="52970" x="3244850" y="520700"/>
          <p14:tracePt t="52980" x="3238500" y="520700"/>
          <p14:tracePt t="53108" x="3232150" y="520700"/>
          <p14:tracePt t="53202" x="3238500" y="520700"/>
          <p14:tracePt t="53213" x="3251200" y="520700"/>
          <p14:tracePt t="53222" x="3276600" y="514350"/>
          <p14:tracePt t="53231" x="3302000" y="508000"/>
          <p14:tracePt t="53248" x="3378200" y="501650"/>
          <p14:tracePt t="53264" x="3568700" y="501650"/>
          <p14:tracePt t="53280" x="3695700" y="501650"/>
          <p14:tracePt t="53297" x="3816350" y="501650"/>
          <p14:tracePt t="53314" x="3886200" y="501650"/>
          <p14:tracePt t="53331" x="3924300" y="501650"/>
          <p14:tracePt t="53347" x="3930650" y="501650"/>
          <p14:tracePt t="53836" x="3937000" y="501650"/>
          <p14:tracePt t="54469" x="3943350" y="501650"/>
          <p14:tracePt t="54493" x="3943350" y="508000"/>
          <p14:tracePt t="54510" x="3943350" y="514350"/>
          <p14:tracePt t="54519" x="3937000" y="514350"/>
          <p14:tracePt t="54527" x="3930650" y="514350"/>
          <p14:tracePt t="54555" x="3917950" y="527050"/>
          <p14:tracePt t="54572" x="3911600" y="527050"/>
          <p14:tracePt t="54619" x="3905250" y="527050"/>
          <p14:tracePt t="54635" x="3892550" y="527050"/>
          <p14:tracePt t="54651" x="3886200" y="527050"/>
          <p14:tracePt t="54659" x="3879850" y="527050"/>
          <p14:tracePt t="54771" x="3905250" y="527050"/>
          <p14:tracePt t="54780" x="3962400" y="527050"/>
          <p14:tracePt t="54786" x="4032250" y="527050"/>
          <p14:tracePt t="54795" x="4121150" y="527050"/>
          <p14:tracePt t="54810" x="4318000" y="527050"/>
          <p14:tracePt t="54827" x="4527550" y="527050"/>
          <p14:tracePt t="54844" x="4718050" y="527050"/>
          <p14:tracePt t="54860" x="4845050" y="527050"/>
          <p14:tracePt t="54877" x="4902200" y="527050"/>
          <p14:tracePt t="54894" x="4914900" y="533400"/>
          <p14:tracePt t="55109" x="4921250" y="533400"/>
          <p14:tracePt t="55114" x="4927600" y="533400"/>
          <p14:tracePt t="55127" x="4933950" y="533400"/>
          <p14:tracePt t="55144" x="4946650" y="533400"/>
          <p14:tracePt t="55161" x="4965700" y="533400"/>
          <p14:tracePt t="55177" x="4991100" y="539750"/>
          <p14:tracePt t="55355" x="5003800" y="539750"/>
          <p14:tracePt t="55367" x="5022850" y="539750"/>
          <p14:tracePt t="55374" x="5041900" y="539750"/>
          <p14:tracePt t="55383" x="5086350" y="539750"/>
          <p14:tracePt t="55394" x="5245100" y="539750"/>
          <p14:tracePt t="55411" x="5410200" y="539750"/>
          <p14:tracePt t="55428" x="5581650" y="539750"/>
          <p14:tracePt t="55444" x="5740400" y="539750"/>
          <p14:tracePt t="55461" x="5822950" y="539750"/>
          <p14:tracePt t="55478" x="5861050" y="533400"/>
          <p14:tracePt t="55511" x="5867400" y="527050"/>
          <p14:tracePt t="56060" x="5854700" y="527050"/>
          <p14:tracePt t="56069" x="5848350" y="527050"/>
          <p14:tracePt t="56092" x="5842000" y="527050"/>
          <p14:tracePt t="57091" x="5822950" y="527050"/>
          <p14:tracePt t="57098" x="5778500" y="527050"/>
          <p14:tracePt t="57109" x="5683250" y="527050"/>
          <p14:tracePt t="57122" x="5384800" y="425450"/>
          <p14:tracePt t="57139" x="4984750" y="279400"/>
          <p14:tracePt t="57155" x="4552950" y="152400"/>
          <p14:tracePt t="57172" x="4146550" y="50800"/>
          <p14:tracePt t="57189" x="3848100" y="19050"/>
          <p14:tracePt t="57206" x="3625850" y="0"/>
          <p14:tracePt t="57222" x="3486150" y="0"/>
          <p14:tracePt t="57239" x="3429000" y="0"/>
          <p14:tracePt t="57255" x="3390900" y="0"/>
          <p14:tracePt t="57273" x="3384550" y="0"/>
          <p14:tracePt t="57289" x="3371850" y="0"/>
          <p14:tracePt t="57331" x="3365500" y="0"/>
          <p14:tracePt t="57344" x="3359150" y="0"/>
          <p14:tracePt t="57356" x="3340100" y="19050"/>
          <p14:tracePt t="57372" x="3302000" y="31750"/>
          <p14:tracePt t="57389" x="3219450" y="57150"/>
          <p14:tracePt t="57406" x="3130550" y="107950"/>
          <p14:tracePt t="57422" x="3086100" y="152400"/>
          <p14:tracePt t="57439" x="3054350" y="203200"/>
          <p14:tracePt t="57456" x="3054350" y="228600"/>
          <p14:tracePt t="57472" x="3048000" y="247650"/>
          <p14:tracePt t="57490" x="3048000" y="266700"/>
          <p14:tracePt t="57507" x="3048000" y="292100"/>
          <p14:tracePt t="57523" x="3048000" y="330200"/>
          <p14:tracePt t="57540" x="3048000" y="355600"/>
          <p14:tracePt t="57556" x="3035300" y="387350"/>
          <p14:tracePt t="57572" x="3028950" y="393700"/>
          <p14:tracePt t="57589" x="3028950" y="400050"/>
          <p14:tracePt t="57969" x="3022600" y="412750"/>
          <p14:tracePt t="57976" x="3016250" y="444500"/>
          <p14:tracePt t="57984" x="3009900" y="488950"/>
          <p14:tracePt t="57994" x="3003550" y="546100"/>
          <p14:tracePt t="58011" x="3003550" y="565150"/>
          <p14:tracePt t="58901" x="3003550" y="571500"/>
          <p14:tracePt t="58909" x="2997200" y="571500"/>
          <p14:tracePt t="58917" x="2984500" y="571500"/>
          <p14:tracePt t="58925" x="2959100" y="577850"/>
          <p14:tracePt t="58941" x="2940050" y="584200"/>
          <p14:tracePt t="58958" x="2933700" y="590550"/>
          <p14:tracePt t="58975" x="2927350" y="590550"/>
          <p14:tracePt t="58991" x="2921000" y="596900"/>
          <p14:tracePt t="59025" x="2901950" y="596900"/>
          <p14:tracePt t="59042" x="2870200" y="596900"/>
          <p14:tracePt t="59061" x="2813050" y="596900"/>
          <p14:tracePt t="59075" x="2755900" y="596900"/>
          <p14:tracePt t="59092" x="2717800" y="584200"/>
          <p14:tracePt t="59108" x="2673350" y="577850"/>
          <p14:tracePt t="59125" x="2635250" y="565150"/>
          <p14:tracePt t="59141" x="2628900" y="565150"/>
          <p14:tracePt t="59350" x="2616200" y="558800"/>
          <p14:tracePt t="59366" x="2603500" y="558800"/>
          <p14:tracePt t="59374" x="2584450" y="552450"/>
          <p14:tracePt t="59382" x="2571750" y="552450"/>
          <p14:tracePt t="59390" x="2546350" y="539750"/>
          <p14:tracePt t="59407" x="2520950" y="533400"/>
          <p14:tracePt t="59424" x="2501900" y="533400"/>
          <p14:tracePt t="59440" x="2501900" y="527050"/>
          <p14:tracePt t="59474" x="2501900" y="520700"/>
          <p14:tracePt t="59500" x="2495550" y="508000"/>
          <p14:tracePt t="59529" x="2482850" y="501650"/>
          <p14:tracePt t="59544" x="2476500" y="495300"/>
          <p14:tracePt t="59630" x="2470150" y="482600"/>
          <p14:tracePt t="59646" x="2463800" y="476250"/>
          <p14:tracePt t="59664" x="2463800" y="463550"/>
          <p14:tracePt t="59679" x="2457450" y="457200"/>
          <p14:tracePt t="59693" x="2457450" y="450850"/>
          <p14:tracePt t="59709" x="2451100" y="431800"/>
          <p14:tracePt t="59728" x="2451100" y="419100"/>
          <p14:tracePt t="59732" x="2451100" y="412750"/>
          <p14:tracePt t="59741" x="2444750" y="400050"/>
          <p14:tracePt t="59757" x="2444750" y="374650"/>
          <p14:tracePt t="59774" x="2444750" y="361950"/>
          <p14:tracePt t="59791" x="2444750" y="355600"/>
          <p14:tracePt t="59807" x="2444750" y="342900"/>
          <p14:tracePt t="59824" x="2444750" y="330200"/>
          <p14:tracePt t="59857" x="2444750" y="311150"/>
          <p14:tracePt t="59874" x="2451100" y="304800"/>
          <p14:tracePt t="59891" x="2463800" y="292100"/>
          <p14:tracePt t="59907" x="2495550" y="273050"/>
          <p14:tracePt t="59924" x="2508250" y="260350"/>
          <p14:tracePt t="59941" x="2520950" y="241300"/>
          <p14:tracePt t="59957" x="2533650" y="228600"/>
          <p14:tracePt t="59974" x="2540000" y="215900"/>
          <p14:tracePt t="59991" x="2546350" y="203200"/>
          <p14:tracePt t="60007" x="2552700" y="190500"/>
          <p14:tracePt t="60024" x="2559050" y="184150"/>
          <p14:tracePt t="60041" x="2571750" y="177800"/>
          <p14:tracePt t="60057" x="2590800" y="177800"/>
          <p14:tracePt t="60074" x="2616200" y="171450"/>
          <p14:tracePt t="60093" x="2667000" y="152400"/>
          <p14:tracePt t="60108" x="2692400" y="146050"/>
          <p14:tracePt t="60124" x="2717800" y="139700"/>
          <p14:tracePt t="60141" x="2736850" y="133350"/>
          <p14:tracePt t="60157" x="2743200" y="133350"/>
          <p14:tracePt t="60191" x="2755900" y="133350"/>
          <p14:tracePt t="60207" x="2762250" y="133350"/>
          <p14:tracePt t="60224" x="2774950" y="133350"/>
          <p14:tracePt t="60241" x="2794000" y="133350"/>
          <p14:tracePt t="60262" x="2813050" y="152400"/>
          <p14:tracePt t="60274" x="2832100" y="158750"/>
          <p14:tracePt t="60293" x="2863850" y="184150"/>
          <p14:tracePt t="60308" x="2908300" y="215900"/>
          <p14:tracePt t="60324" x="2921000" y="222250"/>
          <p14:tracePt t="60341" x="2933700" y="234950"/>
          <p14:tracePt t="60375" x="2946400" y="247650"/>
          <p14:tracePt t="60391" x="2946400" y="254000"/>
          <p14:tracePt t="60424" x="2946400" y="260350"/>
          <p14:tracePt t="60464" x="2946400" y="266700"/>
          <p14:tracePt t="60479" x="2952750" y="273050"/>
          <p14:tracePt t="60484" x="2952750" y="279400"/>
          <p14:tracePt t="60495" x="2952750" y="285750"/>
          <p14:tracePt t="60512" x="2952750" y="304800"/>
          <p14:tracePt t="60527" x="2959100" y="311150"/>
          <p14:tracePt t="60549" x="2959100" y="323850"/>
          <p14:tracePt t="60565" x="2959100" y="330200"/>
          <p14:tracePt t="60575" x="2959100" y="336550"/>
          <p14:tracePt t="60591" x="2959100" y="355600"/>
          <p14:tracePt t="60625" x="2959100" y="361950"/>
          <p14:tracePt t="60642" x="2959100" y="374650"/>
          <p14:tracePt t="60671" x="2959100" y="381000"/>
          <p14:tracePt t="60682" x="2959100" y="387350"/>
          <p14:tracePt t="60697" x="2959100" y="393700"/>
          <p14:tracePt t="60708" x="2959100" y="400050"/>
          <p14:tracePt t="60725" x="2959100" y="406400"/>
          <p14:tracePt t="60741" x="2959100" y="419100"/>
          <p14:tracePt t="60758" x="2952750" y="425450"/>
          <p14:tracePt t="60775" x="2946400" y="431800"/>
          <p14:tracePt t="60791" x="2933700" y="450850"/>
          <p14:tracePt t="60808" x="2921000" y="469900"/>
          <p14:tracePt t="60825" x="2895600" y="488950"/>
          <p14:tracePt t="60842" x="2882900" y="514350"/>
          <p14:tracePt t="60858" x="2870200" y="527050"/>
          <p14:tracePt t="60875" x="2844800" y="546100"/>
          <p14:tracePt t="60891" x="2838450" y="546100"/>
          <p14:tracePt t="60908" x="2819400" y="558800"/>
          <p14:tracePt t="60925" x="2813050" y="558800"/>
          <p14:tracePt t="60941" x="2774950" y="558800"/>
          <p14:tracePt t="60958" x="2736850" y="558800"/>
          <p14:tracePt t="60975" x="2698750" y="558800"/>
          <p14:tracePt t="60991" x="2679700" y="558800"/>
          <p14:tracePt t="61009" x="2660650" y="558800"/>
          <p14:tracePt t="61017" x="2647950" y="558800"/>
          <p14:tracePt t="61025" x="2641600" y="558800"/>
          <p14:tracePt t="61042" x="2628900" y="558800"/>
          <p14:tracePt t="61058" x="2584450" y="558800"/>
          <p14:tracePt t="61075" x="2546350" y="565150"/>
          <p14:tracePt t="61092" x="2489200" y="565150"/>
          <p14:tracePt t="61108" x="2451100" y="565150"/>
          <p14:tracePt t="61125" x="2438400" y="565150"/>
          <p14:tracePt t="61142" x="2432050" y="565150"/>
          <p14:tracePt t="61158" x="2419350" y="565150"/>
          <p14:tracePt t="61192" x="2413000" y="565150"/>
          <p14:tracePt t="61237" x="2400300" y="558800"/>
          <p14:tracePt t="61254" x="2387600" y="546100"/>
          <p14:tracePt t="61266" x="2381250" y="546100"/>
          <p14:tracePt t="61269" x="2368550" y="533400"/>
          <p14:tracePt t="61281" x="2355850" y="520700"/>
          <p14:tracePt t="61292" x="2349500" y="514350"/>
          <p14:tracePt t="61309" x="2324100" y="495300"/>
          <p14:tracePt t="61325" x="2324100" y="488950"/>
          <p14:tracePt t="61342" x="2324100" y="469900"/>
          <p14:tracePt t="61358" x="2324100" y="450850"/>
          <p14:tracePt t="61375" x="2324100" y="431800"/>
          <p14:tracePt t="61392" x="2324100" y="406400"/>
          <p14:tracePt t="61409" x="2324100" y="393700"/>
          <p14:tracePt t="61425" x="2324100" y="381000"/>
          <p14:tracePt t="61459" x="2324100" y="355600"/>
          <p14:tracePt t="61475" x="2324100" y="349250"/>
          <p14:tracePt t="61492" x="2336800" y="336550"/>
          <p14:tracePt t="61509" x="2336800" y="330200"/>
          <p14:tracePt t="61525" x="2355850" y="317500"/>
          <p14:tracePt t="61542" x="2362200" y="304800"/>
          <p14:tracePt t="61559" x="2374900" y="298450"/>
          <p14:tracePt t="61576" x="2393950" y="279400"/>
          <p14:tracePt t="61592" x="2413000" y="260350"/>
          <p14:tracePt t="61609" x="2432050" y="247650"/>
          <p14:tracePt t="61626" x="2457450" y="215900"/>
          <p14:tracePt t="61642" x="2476500" y="196850"/>
          <p14:tracePt t="61659" x="2482850" y="190500"/>
          <p14:tracePt t="61675" x="2489200" y="184150"/>
          <p14:tracePt t="61692" x="2495550" y="184150"/>
          <p14:tracePt t="61726" x="2495550" y="177800"/>
          <p14:tracePt t="61742" x="2508250" y="171450"/>
          <p14:tracePt t="61759" x="2520950" y="165100"/>
          <p14:tracePt t="61775" x="2533650" y="165100"/>
          <p14:tracePt t="61792" x="2559050" y="158750"/>
          <p14:tracePt t="61809" x="2578100" y="158750"/>
          <p14:tracePt t="61825" x="2584450" y="158750"/>
          <p14:tracePt t="61842" x="2603500" y="158750"/>
          <p14:tracePt t="61860" x="2616200" y="158750"/>
          <p14:tracePt t="61876" x="2641600" y="158750"/>
          <p14:tracePt t="61892" x="2667000" y="158750"/>
          <p14:tracePt t="61909" x="2686050" y="158750"/>
          <p14:tracePt t="61926" x="2705100" y="158750"/>
          <p14:tracePt t="61942" x="2711450" y="158750"/>
          <p14:tracePt t="61959" x="2724150" y="158750"/>
          <p14:tracePt t="61976" x="2730500" y="165100"/>
          <p14:tracePt t="62046" x="2736850" y="171450"/>
          <p14:tracePt t="62065" x="2743200" y="177800"/>
          <p14:tracePt t="62080" x="2743200" y="184150"/>
          <p14:tracePt t="62086" x="2749550" y="190500"/>
          <p14:tracePt t="62096" x="2755900" y="190500"/>
          <p14:tracePt t="62110" x="2755900" y="196850"/>
          <p14:tracePt t="62126" x="2755900" y="203200"/>
          <p14:tracePt t="62167" x="2762250" y="209550"/>
          <p14:tracePt t="62183" x="2762250" y="215900"/>
          <p14:tracePt t="62190" x="2762250" y="222250"/>
          <p14:tracePt t="62206" x="2762250" y="241300"/>
          <p14:tracePt t="62215" x="2762250" y="247650"/>
          <p14:tracePt t="62226" x="2774950" y="254000"/>
          <p14:tracePt t="62243" x="2774950" y="266700"/>
          <p14:tracePt t="62262" x="2774950" y="273050"/>
          <p14:tracePt t="62276" x="2774950" y="292100"/>
          <p14:tracePt t="62293" x="2781300" y="330200"/>
          <p14:tracePt t="62309" x="2781300" y="349250"/>
          <p14:tracePt t="62326" x="2781300" y="374650"/>
          <p14:tracePt t="62343" x="2781300" y="393700"/>
          <p14:tracePt t="62359" x="2781300" y="412750"/>
          <p14:tracePt t="62376" x="2781300" y="431800"/>
          <p14:tracePt t="62393" x="2781300" y="450850"/>
          <p14:tracePt t="62409" x="2781300" y="463550"/>
          <p14:tracePt t="62426" x="2781300" y="476250"/>
          <p14:tracePt t="62460" x="2781300" y="482600"/>
          <p14:tracePt t="62482" x="2774950" y="488950"/>
          <p14:tracePt t="62497" x="2768600" y="488950"/>
          <p14:tracePt t="62510" x="2768600" y="495300"/>
          <p14:tracePt t="62526" x="2762250" y="495300"/>
          <p14:tracePt t="62543" x="2755900" y="501650"/>
          <p14:tracePt t="62583" x="2743200" y="508000"/>
          <p14:tracePt t="62593" x="2730500" y="508000"/>
          <p14:tracePt t="62603" x="2724150" y="514350"/>
          <p14:tracePt t="62619" x="2705100" y="520700"/>
          <p14:tracePt t="62634" x="2698750" y="520700"/>
          <p14:tracePt t="62889" x="2686050" y="520700"/>
          <p14:tracePt t="62896" x="2679700" y="520700"/>
          <p14:tracePt t="62910" x="2673350" y="520700"/>
          <p14:tracePt t="62919" x="2654300" y="520700"/>
          <p14:tracePt t="62930" x="2641600" y="520700"/>
          <p14:tracePt t="62947" x="2597150" y="520700"/>
          <p14:tracePt t="62963" x="2565400" y="520700"/>
          <p14:tracePt t="62980" x="2540000" y="520700"/>
          <p14:tracePt t="62996" x="2514600" y="514350"/>
          <p14:tracePt t="63013" x="2501900" y="508000"/>
          <p14:tracePt t="63038" x="2501900" y="501650"/>
          <p14:tracePt t="63046" x="2495550" y="501650"/>
          <p14:tracePt t="63064" x="2489200" y="495300"/>
          <p14:tracePt t="63080" x="2482850" y="488950"/>
          <p14:tracePt t="63097" x="2482850" y="482600"/>
          <p14:tracePt t="63121" x="2476500" y="476250"/>
          <p14:tracePt t="63130" x="2476500" y="469900"/>
          <p14:tracePt t="63147" x="2470150" y="463550"/>
          <p14:tracePt t="63163" x="2463800" y="457200"/>
          <p14:tracePt t="63181" x="2463800" y="425450"/>
          <p14:tracePt t="63197" x="2457450" y="400050"/>
          <p14:tracePt t="63230" x="2457450" y="374650"/>
          <p14:tracePt t="63264" x="2457450" y="361950"/>
          <p14:tracePt t="63280" x="2457450" y="349250"/>
          <p14:tracePt t="63297" x="2463800" y="330200"/>
          <p14:tracePt t="63314" x="2463800" y="304800"/>
          <p14:tracePt t="63331" x="2463800" y="298450"/>
          <p14:tracePt t="63347" x="2463800" y="285750"/>
          <p14:tracePt t="63364" x="2470150" y="279400"/>
          <p14:tracePt t="63381" x="2476500" y="273050"/>
          <p14:tracePt t="63397" x="2482850" y="254000"/>
          <p14:tracePt t="63430" x="2489200" y="247650"/>
          <p14:tracePt t="63454" x="2495550" y="241300"/>
          <p14:tracePt t="63567" x="2501900" y="234950"/>
          <p14:tracePt t="63575" x="2508250" y="234950"/>
          <p14:tracePt t="63584" x="2514600" y="234950"/>
          <p14:tracePt t="63601" x="2527300" y="234950"/>
          <p14:tracePt t="63614" x="2533650" y="234950"/>
          <p14:tracePt t="63631" x="2540000" y="234950"/>
          <p14:tracePt t="63679" x="2546350" y="234950"/>
          <p14:tracePt t="63687" x="2559050" y="234950"/>
          <p14:tracePt t="63697" x="2578100" y="234950"/>
          <p14:tracePt t="63714" x="2584450" y="241300"/>
          <p14:tracePt t="63731" x="2590800" y="254000"/>
          <p14:tracePt t="63748" x="2609850" y="260350"/>
          <p14:tracePt t="63825" x="2616200" y="260350"/>
          <p14:tracePt t="63834" x="2616200" y="266700"/>
          <p14:tracePt t="63842" x="2622550" y="273050"/>
          <p14:tracePt t="63850" x="2628900" y="279400"/>
          <p14:tracePt t="63864" x="2635250" y="298450"/>
          <p14:tracePt t="63881" x="2654300" y="311150"/>
          <p14:tracePt t="63897" x="2667000" y="330200"/>
          <p14:tracePt t="63914" x="2679700" y="336550"/>
          <p14:tracePt t="63958" x="2686050" y="342900"/>
          <p14:tracePt t="63990" x="2692400" y="349250"/>
          <p14:tracePt t="64032" x="2692400" y="355600"/>
          <p14:tracePt t="64040" x="2692400" y="361950"/>
          <p14:tracePt t="64048" x="2692400" y="368300"/>
          <p14:tracePt t="64064" x="2692400" y="381000"/>
          <p14:tracePt t="64081" x="2692400" y="412750"/>
          <p14:tracePt t="64097" x="2692400" y="431800"/>
          <p14:tracePt t="64114" x="2686050" y="438150"/>
          <p14:tracePt t="64131" x="2686050" y="444500"/>
          <p14:tracePt t="64147" x="2686050" y="457200"/>
          <p14:tracePt t="64164" x="2686050" y="469900"/>
          <p14:tracePt t="64182" x="2686050" y="482600"/>
          <p14:tracePt t="64198" x="2679700" y="495300"/>
          <p14:tracePt t="64231" x="2679700" y="501650"/>
          <p14:tracePt t="64248" x="2673350" y="508000"/>
          <p14:tracePt t="64264" x="2667000" y="508000"/>
          <p14:tracePt t="64281" x="2660650" y="520700"/>
          <p14:tracePt t="64298" x="2654300" y="520700"/>
          <p14:tracePt t="64314" x="2647950" y="533400"/>
          <p14:tracePt t="64331" x="2641600" y="533400"/>
          <p14:tracePt t="64391" x="2635250" y="533400"/>
          <p14:tracePt t="64401" x="2622550" y="533400"/>
          <p14:tracePt t="64415" x="2616200" y="533400"/>
          <p14:tracePt t="64423" x="2597150" y="533400"/>
          <p14:tracePt t="64439" x="2590800" y="533400"/>
          <p14:tracePt t="64450" x="2578100" y="533400"/>
          <p14:tracePt t="64465" x="2565400" y="533400"/>
          <p14:tracePt t="64498" x="2552700" y="533400"/>
          <p14:tracePt t="64515" x="2546350" y="533400"/>
          <p14:tracePt t="64689" x="2540000" y="533400"/>
          <p14:tracePt t="64720" x="2527300" y="533400"/>
          <p14:tracePt t="65079" x="2520950" y="527050"/>
          <p14:tracePt t="74726" x="2514600" y="527050"/>
          <p14:tracePt t="74742" x="2508250" y="527050"/>
          <p14:tracePt t="74748" x="2495550" y="527050"/>
          <p14:tracePt t="74759" x="2463800" y="527050"/>
          <p14:tracePt t="74768" x="2419350" y="520700"/>
          <p14:tracePt t="74784" x="2368550" y="514350"/>
          <p14:tracePt t="74801" x="2349500" y="514350"/>
          <p14:tracePt t="74818" x="2336800" y="514350"/>
          <p14:tracePt t="75110" x="2324100" y="514350"/>
          <p14:tracePt t="75118" x="2292350" y="501650"/>
          <p14:tracePt t="75127" x="2235200" y="488950"/>
          <p14:tracePt t="75140" x="2082800" y="469900"/>
          <p14:tracePt t="75157" x="1955800" y="463550"/>
          <p14:tracePt t="75173" x="1879600" y="444500"/>
          <p14:tracePt t="75190" x="1854200" y="444500"/>
          <p14:tracePt t="75207" x="1847850" y="444500"/>
          <p14:tracePt t="75516" x="1866900" y="444500"/>
          <p14:tracePt t="75533" x="1879600" y="450850"/>
          <p14:tracePt t="75541" x="1898650" y="457200"/>
          <p14:tracePt t="75548" x="1911350" y="469900"/>
          <p14:tracePt t="75581" x="1924050" y="469900"/>
          <p14:tracePt t="75663" x="1930400" y="469900"/>
          <p14:tracePt t="75686" x="1936750" y="469900"/>
          <p14:tracePt t="76077" x="1930400" y="476250"/>
          <p14:tracePt t="76086" x="1917700" y="476250"/>
          <p14:tracePt t="76095" x="1905000" y="482600"/>
          <p14:tracePt t="76113" x="1892300" y="495300"/>
          <p14:tracePt t="76128" x="1879600" y="495300"/>
          <p14:tracePt t="76182" x="1879600" y="501650"/>
          <p14:tracePt t="76189" x="1879600" y="508000"/>
          <p14:tracePt t="76198" x="1885950" y="508000"/>
          <p14:tracePt t="76212" x="1930400" y="508000"/>
          <p14:tracePt t="76228" x="1962150" y="508000"/>
          <p14:tracePt t="76245" x="1987550" y="508000"/>
          <p14:tracePt t="76262" x="2000250" y="508000"/>
          <p14:tracePt t="76357" x="1993900" y="508000"/>
          <p14:tracePt t="76367" x="1981200" y="514350"/>
          <p14:tracePt t="76372" x="1968500" y="514350"/>
          <p14:tracePt t="76383" x="1955800" y="520700"/>
          <p14:tracePt t="76398" x="1949450" y="520700"/>
          <p14:tracePt t="76516" x="1943100" y="520700"/>
          <p14:tracePt t="77212" x="1949450" y="520700"/>
          <p14:tracePt t="77224" x="1968500" y="520700"/>
          <p14:tracePt t="77228" x="1987550" y="520700"/>
          <p14:tracePt t="77238" x="2000250" y="533400"/>
          <p14:tracePt t="77253" x="2006600" y="546100"/>
          <p14:tracePt t="77270" x="2025650" y="577850"/>
          <p14:tracePt t="77286" x="2063750" y="641350"/>
          <p14:tracePt t="77303" x="2108200" y="736600"/>
          <p14:tracePt t="77319" x="2139950" y="806450"/>
          <p14:tracePt t="77336" x="2152650" y="857250"/>
          <p14:tracePt t="77353" x="2152650" y="882650"/>
          <p14:tracePt t="77464" x="2152650" y="889000"/>
          <p14:tracePt t="77474" x="2152650" y="895350"/>
          <p14:tracePt t="77482" x="2146300" y="895350"/>
          <p14:tracePt t="77486" x="2139950" y="901700"/>
          <p14:tracePt t="77517" x="2139950" y="908050"/>
          <p14:tracePt t="77527" x="2139950" y="914400"/>
          <p14:tracePt t="77542" x="2171700" y="914400"/>
          <p14:tracePt t="77553" x="2216150" y="914400"/>
          <p14:tracePt t="77570" x="2311400" y="914400"/>
          <p14:tracePt t="77587" x="2432050" y="914400"/>
          <p14:tracePt t="77603" x="2635250" y="908050"/>
          <p14:tracePt t="77620" x="2768600" y="908050"/>
          <p14:tracePt t="77637" x="2908300" y="908050"/>
          <p14:tracePt t="77653" x="3028950" y="908050"/>
          <p14:tracePt t="77670" x="3105150" y="908050"/>
          <p14:tracePt t="77687" x="3162300" y="908050"/>
          <p14:tracePt t="77703" x="3175000" y="908050"/>
          <p14:tracePt t="77783" x="3181350" y="914400"/>
          <p14:tracePt t="77807" x="3194050" y="914400"/>
          <p14:tracePt t="77815" x="3219450" y="920750"/>
          <p14:tracePt t="77824" x="3225800" y="920750"/>
          <p14:tracePt t="77837" x="3270250" y="933450"/>
          <p14:tracePt t="77854" x="3302000" y="933450"/>
          <p14:tracePt t="77870" x="3340100" y="933450"/>
          <p14:tracePt t="77887" x="3390900" y="939800"/>
          <p14:tracePt t="77903" x="3435350" y="946150"/>
          <p14:tracePt t="77920" x="3486150" y="946150"/>
          <p14:tracePt t="77937" x="3524250" y="946150"/>
          <p14:tracePt t="77954" x="3543300" y="946150"/>
          <p14:tracePt t="77971" x="3556000" y="952500"/>
          <p14:tracePt t="79366" x="3562350" y="958850"/>
          <p14:tracePt t="79456" x="3568700" y="958850"/>
          <p14:tracePt t="79472" x="3587750" y="952500"/>
          <p14:tracePt t="79482" x="3606800" y="952500"/>
          <p14:tracePt t="79491" x="3638550" y="946150"/>
          <p14:tracePt t="79507" x="3746500" y="933450"/>
          <p14:tracePt t="79526" x="3892550" y="908050"/>
          <p14:tracePt t="79534" x="3924300" y="908050"/>
          <p14:tracePt t="79540" x="3949700" y="895350"/>
          <p14:tracePt t="79557" x="3981450" y="889000"/>
          <p14:tracePt t="79574" x="3994150" y="889000"/>
          <p14:tracePt t="80423" x="3981450" y="895350"/>
          <p14:tracePt t="80431" x="3898900" y="920750"/>
          <p14:tracePt t="80439" x="3790950" y="946150"/>
          <p14:tracePt t="80456" x="3346450" y="1073150"/>
          <p14:tracePt t="80473" x="2813050" y="1193800"/>
          <p14:tracePt t="80489" x="2298700" y="1257300"/>
          <p14:tracePt t="80506" x="1835150" y="1289050"/>
          <p14:tracePt t="80523" x="1587500" y="1289050"/>
          <p14:tracePt t="80539" x="1409700" y="1289050"/>
          <p14:tracePt t="80556" x="1295400" y="1270000"/>
          <p14:tracePt t="80984" x="1282700" y="1270000"/>
          <p14:tracePt t="80991" x="1276350" y="1270000"/>
          <p14:tracePt t="81024" x="1270000" y="1270000"/>
          <p14:tracePt t="81031" x="1257300" y="1270000"/>
          <p14:tracePt t="81048" x="1244600" y="1270000"/>
          <p14:tracePt t="81058" x="1219200" y="1276350"/>
          <p14:tracePt t="81074" x="1212850" y="1289050"/>
          <p14:tracePt t="81092" x="1212850" y="1308100"/>
          <p14:tracePt t="81108" x="1212850" y="1314450"/>
          <p14:tracePt t="81264" x="1206500" y="1320800"/>
          <p14:tracePt t="81273" x="1187450" y="1320800"/>
          <p14:tracePt t="81280" x="1155700" y="1320800"/>
          <p14:tracePt t="81291" x="1111250" y="1320800"/>
          <p14:tracePt t="81308" x="1022350" y="1308100"/>
          <p14:tracePt t="81324" x="946150" y="1308100"/>
          <p14:tracePt t="81341" x="863600" y="1295400"/>
          <p14:tracePt t="81358" x="850900" y="1282700"/>
          <p14:tracePt t="81474" x="838200" y="1282700"/>
          <p14:tracePt t="81536" x="831850" y="1282700"/>
          <p14:tracePt t="81546" x="819150" y="1276350"/>
          <p14:tracePt t="81562" x="819150" y="1270000"/>
          <p14:tracePt t="81580" x="806450" y="1263650"/>
          <p14:tracePt t="81591" x="800100" y="1257300"/>
          <p14:tracePt t="81599" x="793750" y="1257300"/>
          <p14:tracePt t="81608" x="787400" y="1250950"/>
          <p14:tracePt t="81625" x="768350" y="1244600"/>
          <p14:tracePt t="81641" x="762000" y="1244600"/>
          <p14:tracePt t="81658" x="755650" y="1244600"/>
          <p14:tracePt t="81675" x="730250" y="1238250"/>
          <p14:tracePt t="81692" x="698500" y="1225550"/>
          <p14:tracePt t="81708" x="641350" y="1206500"/>
          <p14:tracePt t="81725" x="558800" y="1200150"/>
          <p14:tracePt t="81741" x="527050" y="1200150"/>
          <p14:tracePt t="82079" x="520700" y="1193800"/>
          <p14:tracePt t="82103" x="527050" y="1187450"/>
          <p14:tracePt t="82114" x="539750" y="1187450"/>
          <p14:tracePt t="82120" x="558800" y="1174750"/>
          <p14:tracePt t="82135" x="641350" y="1168400"/>
          <p14:tracePt t="82142" x="685800" y="1168400"/>
          <p14:tracePt t="82158" x="825500" y="1168400"/>
          <p14:tracePt t="82175" x="984250" y="1168400"/>
          <p14:tracePt t="82192" x="1181100" y="1168400"/>
          <p14:tracePt t="82209" x="1441450" y="1168400"/>
          <p14:tracePt t="82226" x="1701800" y="1168400"/>
          <p14:tracePt t="82242" x="1905000" y="1168400"/>
          <p14:tracePt t="82259" x="2051050" y="1168400"/>
          <p14:tracePt t="82275" x="2159000" y="1168400"/>
          <p14:tracePt t="82292" x="2235200" y="1168400"/>
          <p14:tracePt t="82309" x="2298700" y="1168400"/>
          <p14:tracePt t="82325" x="2362200" y="1168400"/>
          <p14:tracePt t="82342" x="2393950" y="1162050"/>
          <p14:tracePt t="82359" x="2419350" y="1155700"/>
          <p14:tracePt t="82375" x="2457450" y="1155700"/>
          <p14:tracePt t="82392" x="2533650" y="1155700"/>
          <p14:tracePt t="82409" x="2647950" y="1155700"/>
          <p14:tracePt t="82426" x="2806700" y="1155700"/>
          <p14:tracePt t="82442" x="2984500" y="1155700"/>
          <p14:tracePt t="82459" x="3168650" y="1155700"/>
          <p14:tracePt t="82477" x="3270250" y="1155700"/>
          <p14:tracePt t="82492" x="3321050" y="1143000"/>
          <p14:tracePt t="82509" x="3346450" y="1143000"/>
          <p14:tracePt t="82526" x="3359150" y="1143000"/>
          <p14:tracePt t="83192" x="3359150" y="1149350"/>
          <p14:tracePt t="83216" x="3346450" y="1162050"/>
          <p14:tracePt t="83401" x="3340100" y="1168400"/>
          <p14:tracePt t="83449" x="3333750" y="1168400"/>
          <p14:tracePt t="83545" x="3321050" y="1174750"/>
          <p14:tracePt t="83561" x="3314700" y="1174750"/>
          <p14:tracePt t="83572" x="3308350" y="1174750"/>
          <p14:tracePt t="83582" x="3289300" y="1187450"/>
          <p14:tracePt t="83604" x="3263900" y="1193800"/>
          <p14:tracePt t="83626" x="3257550" y="1193800"/>
          <p14:tracePt t="84000" x="3244850" y="1193800"/>
          <p14:tracePt t="84012" x="3219450" y="1193800"/>
          <p14:tracePt t="84016" x="3175000" y="1193800"/>
          <p14:tracePt t="84025" x="3143250" y="1193800"/>
          <p14:tracePt t="84040" x="3086100" y="1193800"/>
          <p14:tracePt t="84058" x="3022600" y="1187450"/>
          <p14:tracePt t="84074" x="2933700" y="1168400"/>
          <p14:tracePt t="84091" x="2813050" y="1155700"/>
          <p14:tracePt t="84107" x="2686050" y="1136650"/>
          <p14:tracePt t="84124" x="2584450" y="1123950"/>
          <p14:tracePt t="84141" x="2559050" y="1117600"/>
          <p14:tracePt t="84157" x="2546350" y="1117600"/>
          <p14:tracePt t="84216" x="2527300" y="1117600"/>
          <p14:tracePt t="84227" x="2495550" y="1117600"/>
          <p14:tracePt t="84232" x="2463800" y="1117600"/>
          <p14:tracePt t="84246" x="2419350" y="1117600"/>
          <p14:tracePt t="84258" x="2305050" y="1117600"/>
          <p14:tracePt t="84274" x="2197100" y="1111250"/>
          <p14:tracePt t="84291" x="2082800" y="1092200"/>
          <p14:tracePt t="84307" x="2006600" y="1073150"/>
          <p14:tracePt t="84324" x="1936750" y="1060450"/>
          <p14:tracePt t="84341" x="1911350" y="1060450"/>
          <p14:tracePt t="84357" x="1905000" y="1060450"/>
          <p14:tracePt t="84579" x="1936750" y="1060450"/>
          <p14:tracePt t="84585" x="1981200" y="1060450"/>
          <p14:tracePt t="84593" x="2025650" y="1060450"/>
          <p14:tracePt t="84602" x="2089150" y="1060450"/>
          <p14:tracePt t="84619" x="2222500" y="1060450"/>
          <p14:tracePt t="84636" x="2419350" y="1098550"/>
          <p14:tracePt t="84653" x="2717800" y="1136650"/>
          <p14:tracePt t="84669" x="3194050" y="1200150"/>
          <p14:tracePt t="84687" x="3625850" y="1263650"/>
          <p14:tracePt t="84703" x="3879850" y="1276350"/>
          <p14:tracePt t="84719" x="3911600" y="1276350"/>
          <p14:tracePt t="84753" x="3917950" y="1276350"/>
          <p14:tracePt t="84776" x="3911600" y="1276350"/>
          <p14:tracePt t="84786" x="3898900" y="1276350"/>
          <p14:tracePt t="84803" x="3886200" y="1276350"/>
          <p14:tracePt t="85035" x="3886200" y="1270000"/>
          <p14:tracePt t="85233" x="3886200" y="1263650"/>
          <p14:tracePt t="85240" x="3879850" y="1257300"/>
          <p14:tracePt t="85250" x="3867150" y="1244600"/>
          <p14:tracePt t="85266" x="3860800" y="1244600"/>
          <p14:tracePt t="85283" x="3835400" y="1231900"/>
          <p14:tracePt t="85299" x="3822700" y="1219200"/>
          <p14:tracePt t="85316" x="3810000" y="1212850"/>
          <p14:tracePt t="85349" x="3803650" y="1206500"/>
          <p14:tracePt t="85392" x="3803650" y="1200150"/>
          <p14:tracePt t="85476" x="3803650" y="1193800"/>
          <p14:tracePt t="85604" x="3803650" y="1187450"/>
          <p14:tracePt t="85612" x="3816350" y="1187450"/>
          <p14:tracePt t="85623" x="3848100" y="1187450"/>
          <p14:tracePt t="85633" x="3924300" y="1187450"/>
          <p14:tracePt t="85649" x="4019550" y="1187450"/>
          <p14:tracePt t="85666" x="4146550" y="1187450"/>
          <p14:tracePt t="85683" x="4343400" y="1187450"/>
          <p14:tracePt t="85700" x="4552950" y="1187450"/>
          <p14:tracePt t="85716" x="4743450" y="1187450"/>
          <p14:tracePt t="85733" x="4953000" y="1187450"/>
          <p14:tracePt t="85749" x="5105400" y="1187450"/>
          <p14:tracePt t="85768" x="5232400" y="1225550"/>
          <p14:tracePt t="85784" x="5359400" y="1263650"/>
          <p14:tracePt t="85799" x="5403850" y="1282700"/>
          <p14:tracePt t="85816" x="5410200" y="1282700"/>
          <p14:tracePt t="85849" x="5416550" y="1282700"/>
          <p14:tracePt t="85906" x="5422900" y="1282700"/>
          <p14:tracePt t="85930" x="5435600" y="1282700"/>
          <p14:tracePt t="85954" x="5448300" y="1276350"/>
          <p14:tracePt t="85962" x="5461000" y="1276350"/>
          <p14:tracePt t="85971" x="5467350" y="1270000"/>
          <p14:tracePt t="85983" x="5480050" y="1270000"/>
          <p14:tracePt t="86000" x="5499100" y="1263650"/>
          <p14:tracePt t="86016" x="5511800" y="1257300"/>
          <p14:tracePt t="86033" x="5530850" y="1257300"/>
          <p14:tracePt t="86050" x="5562600" y="1257300"/>
          <p14:tracePt t="86058" x="5581650" y="1257300"/>
          <p14:tracePt t="86067" x="5607050" y="1250950"/>
          <p14:tracePt t="86083" x="5670550" y="1244600"/>
          <p14:tracePt t="86100" x="5727700" y="1238250"/>
          <p14:tracePt t="86117" x="5778500" y="1225550"/>
          <p14:tracePt t="86133" x="5784850" y="1225550"/>
          <p14:tracePt t="86291" x="5784850" y="1219200"/>
          <p14:tracePt t="86316" x="5784850" y="1212850"/>
          <p14:tracePt t="86323" x="5778500" y="1200150"/>
          <p14:tracePt t="86333" x="5772150" y="1200150"/>
          <p14:tracePt t="86351" x="5765800" y="1200150"/>
          <p14:tracePt t="86367" x="5759450" y="1193800"/>
          <p14:tracePt t="86384" x="5746750" y="1193800"/>
          <p14:tracePt t="86556" x="5740400" y="1193800"/>
          <p14:tracePt t="86769" x="5727700" y="1193800"/>
          <p14:tracePt t="86777" x="5721350" y="1200150"/>
          <p14:tracePt t="86785" x="5708650" y="1200150"/>
          <p14:tracePt t="86793" x="5689600" y="1206500"/>
          <p14:tracePt t="86810" x="5613400" y="1231900"/>
          <p14:tracePt t="86827" x="5486400" y="1238250"/>
          <p14:tracePt t="86843" x="5314950" y="1238250"/>
          <p14:tracePt t="86860" x="5156200" y="1238250"/>
          <p14:tracePt t="86876" x="5010150" y="1238250"/>
          <p14:tracePt t="86893" x="4889500" y="1238250"/>
          <p14:tracePt t="86910" x="4794250" y="1231900"/>
          <p14:tracePt t="86927" x="4705350" y="1225550"/>
          <p14:tracePt t="86944" x="4635500" y="1219200"/>
          <p14:tracePt t="86960" x="4610100" y="1219200"/>
          <p14:tracePt t="86977" x="4591050" y="1219200"/>
          <p14:tracePt t="86993" x="4578350" y="1219200"/>
          <p14:tracePt t="87010" x="4546600" y="1219200"/>
          <p14:tracePt t="87027" x="4521200" y="1219200"/>
          <p14:tracePt t="87043" x="4483100" y="1219200"/>
          <p14:tracePt t="87051" x="4464050" y="1219200"/>
          <p14:tracePt t="87060" x="4432300" y="1219200"/>
          <p14:tracePt t="87077" x="4324350" y="1219200"/>
          <p14:tracePt t="87093" x="4210050" y="1219200"/>
          <p14:tracePt t="87110" x="4064000" y="1219200"/>
          <p14:tracePt t="87127" x="3911600" y="1219200"/>
          <p14:tracePt t="87143" x="3765550" y="1219200"/>
          <p14:tracePt t="87160" x="3594100" y="1219200"/>
          <p14:tracePt t="87177" x="3511550" y="1219200"/>
          <p14:tracePt t="87193" x="3460750" y="1219200"/>
          <p14:tracePt t="87210" x="3416300" y="1219200"/>
          <p14:tracePt t="87227" x="3409950" y="1219200"/>
          <p14:tracePt t="87244" x="3403600" y="1219200"/>
          <p14:tracePt t="87260" x="3390900" y="1219200"/>
          <p14:tracePt t="87277" x="3378200" y="1219200"/>
          <p14:tracePt t="87294" x="3359150" y="1219200"/>
          <p14:tracePt t="87311" x="3327400" y="1219200"/>
          <p14:tracePt t="87327" x="3232150" y="1212850"/>
          <p14:tracePt t="87344" x="3028950" y="1181100"/>
          <p14:tracePt t="87360" x="2857500" y="1155700"/>
          <p14:tracePt t="87377" x="2717800" y="1143000"/>
          <p14:tracePt t="87394" x="2597150" y="1117600"/>
          <p14:tracePt t="87410" x="2508250" y="1111250"/>
          <p14:tracePt t="87427" x="2457450" y="1104900"/>
          <p14:tracePt t="87444" x="2406650" y="1104900"/>
          <p14:tracePt t="87461" x="2368550" y="1104900"/>
          <p14:tracePt t="87477" x="2336800" y="1104900"/>
          <p14:tracePt t="87494" x="2298700" y="1104900"/>
          <p14:tracePt t="87510" x="2260600" y="1104900"/>
          <p14:tracePt t="87528" x="2178050" y="1111250"/>
          <p14:tracePt t="87545" x="1981200" y="1111250"/>
          <p14:tracePt t="87561" x="1828800" y="1111250"/>
          <p14:tracePt t="87577" x="1695450" y="1111250"/>
          <p14:tracePt t="87594" x="1593850" y="1104900"/>
          <p14:tracePt t="87610" x="1524000" y="1079500"/>
          <p14:tracePt t="87627" x="1492250" y="1079500"/>
          <p14:tracePt t="87644" x="1460500" y="1066800"/>
          <p14:tracePt t="87660" x="1454150" y="1066800"/>
          <p14:tracePt t="87677" x="1428750" y="1054100"/>
          <p14:tracePt t="87694" x="1416050" y="1054100"/>
          <p14:tracePt t="87711" x="1390650" y="1054100"/>
          <p14:tracePt t="87727" x="1346200" y="1054100"/>
          <p14:tracePt t="87744" x="1250950" y="1054100"/>
          <p14:tracePt t="87761" x="1130300" y="1054100"/>
          <p14:tracePt t="87777" x="984250" y="1054100"/>
          <p14:tracePt t="87794" x="863600" y="1054100"/>
          <p14:tracePt t="87811" x="781050" y="1054100"/>
          <p14:tracePt t="87827" x="755650" y="1054100"/>
          <p14:tracePt t="87844" x="742950" y="1054100"/>
          <p14:tracePt t="87878" x="736600" y="1054100"/>
          <p14:tracePt t="87894" x="717550" y="1054100"/>
          <p14:tracePt t="87911" x="679450" y="1054100"/>
          <p14:tracePt t="87928" x="622300" y="1054100"/>
          <p14:tracePt t="87944" x="571500" y="1054100"/>
          <p14:tracePt t="87961" x="558800" y="1054100"/>
          <p14:tracePt t="88378" x="590550" y="1047750"/>
          <p14:tracePt t="88386" x="628650" y="1047750"/>
          <p14:tracePt t="88393" x="673100" y="1041400"/>
          <p14:tracePt t="88404" x="730250" y="1035050"/>
          <p14:tracePt t="88419" x="844550" y="1035050"/>
          <p14:tracePt t="88435" x="996950" y="1035050"/>
          <p14:tracePt t="88452" x="1212850" y="1035050"/>
          <p14:tracePt t="88469" x="1600200" y="1035050"/>
          <p14:tracePt t="88486" x="2184400" y="1035050"/>
          <p14:tracePt t="88502" x="2635250" y="1035050"/>
          <p14:tracePt t="88519" x="3016250" y="1009650"/>
          <p14:tracePt t="88535" x="3263900" y="990600"/>
          <p14:tracePt t="88554" x="3429000" y="958850"/>
          <p14:tracePt t="88569" x="3454400" y="958850"/>
          <p14:tracePt t="88643" x="3460750" y="952500"/>
          <p14:tracePt t="88649" x="3467100" y="952500"/>
          <p14:tracePt t="88662" x="3473450" y="952500"/>
          <p14:tracePt t="88678" x="3505200" y="939800"/>
          <p14:tracePt t="88685" x="3511550" y="939800"/>
          <p14:tracePt t="88702" x="3581400" y="914400"/>
          <p14:tracePt t="88719" x="3727450" y="857250"/>
          <p14:tracePt t="88736" x="3956050" y="762000"/>
          <p14:tracePt t="88753" x="4171950" y="660400"/>
          <p14:tracePt t="88769" x="4222750" y="628650"/>
          <p14:tracePt t="88786" x="4248150" y="609600"/>
          <p14:tracePt t="88802" x="4248150" y="603250"/>
          <p14:tracePt t="88866" x="4254500" y="584200"/>
          <p14:tracePt t="88876" x="4273550" y="571500"/>
          <p14:tracePt t="88882" x="4318000" y="546100"/>
          <p14:tracePt t="88892" x="4324350" y="539750"/>
          <p14:tracePt t="88902" x="4356100" y="520700"/>
          <p14:tracePt t="88919" x="4375150" y="501650"/>
          <p14:tracePt t="88936" x="4387850" y="495300"/>
          <p14:tracePt t="88953" x="4394200" y="488950"/>
          <p14:tracePt t="88969" x="4400550" y="482600"/>
          <p14:tracePt t="89079" x="4419600" y="495300"/>
          <p14:tracePt t="89087" x="4425950" y="501650"/>
          <p14:tracePt t="89099" x="4470400" y="533400"/>
          <p14:tracePt t="89119" x="4572000" y="565150"/>
          <p14:tracePt t="89136" x="4692650" y="590550"/>
          <p14:tracePt t="89153" x="4889500" y="603250"/>
          <p14:tracePt t="89169" x="5003800" y="603250"/>
          <p14:tracePt t="89186" x="5092700" y="603250"/>
          <p14:tracePt t="89203" x="5124450" y="603250"/>
          <p14:tracePt t="89219" x="5137150" y="603250"/>
          <p14:tracePt t="89236" x="5137150" y="596900"/>
          <p14:tracePt t="89420" x="5143500" y="590550"/>
          <p14:tracePt t="89428" x="5149850" y="590550"/>
          <p14:tracePt t="89436" x="5156200" y="590550"/>
          <p14:tracePt t="89458" x="5187950" y="590550"/>
          <p14:tracePt t="89499" x="5213350" y="603250"/>
          <p14:tracePt t="89508" x="5245100" y="641350"/>
          <p14:tracePt t="89525" x="5334000" y="755650"/>
          <p14:tracePt t="89542" x="5454650" y="933450"/>
          <p14:tracePt t="89548" x="5505450" y="1022350"/>
          <p14:tracePt t="89559" x="5549900" y="1085850"/>
          <p14:tracePt t="89575" x="5626100" y="1212850"/>
          <p14:tracePt t="89592" x="5657850" y="1250950"/>
          <p14:tracePt t="89609" x="5664200" y="1257300"/>
          <p14:tracePt t="89733" x="5664200" y="1263650"/>
          <p14:tracePt t="89756" x="5664200" y="1270000"/>
          <p14:tracePt t="89765" x="5664200" y="1276350"/>
          <p14:tracePt t="89781" x="5664200" y="1282700"/>
          <p14:tracePt t="90067" x="5664200" y="1289050"/>
          <p14:tracePt t="90074" x="5645150" y="1289050"/>
          <p14:tracePt t="90085" x="5638800" y="1289050"/>
          <p14:tracePt t="90102" x="5600700" y="1282700"/>
          <p14:tracePt t="90118" x="5537200" y="1257300"/>
          <p14:tracePt t="90135" x="5511800" y="1244600"/>
          <p14:tracePt t="90151" x="5480050" y="1225550"/>
          <p14:tracePt t="90742" x="5467350" y="1212850"/>
          <p14:tracePt t="90749" x="5454650" y="1174750"/>
          <p14:tracePt t="90759" x="5435600" y="1130300"/>
          <p14:tracePt t="90767" x="5429250" y="1117600"/>
          <p14:tracePt t="90783" x="5410200" y="1073150"/>
          <p14:tracePt t="90800" x="5391150" y="1035050"/>
          <p14:tracePt t="90816" x="5365750" y="990600"/>
          <p14:tracePt t="90836" x="5346700" y="965200"/>
          <p14:tracePt t="90849" x="5346700" y="958850"/>
          <p14:tracePt t="90867" x="5346700" y="939800"/>
          <p14:tracePt t="90883" x="5346700" y="920750"/>
          <p14:tracePt t="90900" x="5346700" y="914400"/>
          <p14:tracePt t="90917" x="5353050" y="889000"/>
          <p14:tracePt t="90933" x="5365750" y="857250"/>
          <p14:tracePt t="90950" x="5372100" y="838200"/>
          <p14:tracePt t="90966" x="5372100" y="831850"/>
          <p14:tracePt t="90983" x="5372100" y="819150"/>
          <p14:tracePt t="91000" x="5372100" y="812800"/>
          <p14:tracePt t="91017" x="5372100" y="800100"/>
          <p14:tracePt t="91033" x="5340350" y="768350"/>
          <p14:tracePt t="91050" x="5276850" y="730250"/>
          <p14:tracePt t="91067" x="5207000" y="704850"/>
          <p14:tracePt t="91083" x="5143500" y="679450"/>
          <p14:tracePt t="91100" x="5118100" y="666750"/>
          <p14:tracePt t="91119" x="5092700" y="660400"/>
          <p14:tracePt t="91164" x="5086350" y="660400"/>
          <p14:tracePt t="91455" x="5080000" y="666750"/>
          <p14:tracePt t="91466" x="5073650" y="666750"/>
          <p14:tracePt t="91473" x="5054600" y="666750"/>
          <p14:tracePt t="91479" x="5041900" y="666750"/>
          <p14:tracePt t="91497" x="5010150" y="666750"/>
          <p14:tracePt t="91513" x="4984750" y="660400"/>
          <p14:tracePt t="91530" x="4965700" y="654050"/>
          <p14:tracePt t="91677" x="4959350" y="641350"/>
          <p14:tracePt t="91693" x="4953000" y="635000"/>
          <p14:tracePt t="91725" x="4940300" y="622300"/>
          <p14:tracePt t="91732" x="4940300" y="615950"/>
          <p14:tracePt t="91813" x="4940300" y="609600"/>
          <p14:tracePt t="92382" x="4946650" y="603250"/>
          <p14:tracePt t="92399" x="4946650" y="596900"/>
          <p14:tracePt t="92414" x="4953000" y="584200"/>
          <p14:tracePt t="92436" x="4965700" y="577850"/>
          <p14:tracePt t="92445" x="4984750" y="577850"/>
          <p14:tracePt t="92452" x="4997450" y="577850"/>
          <p14:tracePt t="92463" x="5022850" y="577850"/>
          <p14:tracePt t="92474" x="5060950" y="577850"/>
          <p14:tracePt t="92490" x="5162550" y="577850"/>
          <p14:tracePt t="92507" x="5422900" y="577850"/>
          <p14:tracePt t="92524" x="5626100" y="596900"/>
          <p14:tracePt t="92540" x="5816600" y="615950"/>
          <p14:tracePt t="92558" x="5956300" y="641350"/>
          <p14:tracePt t="92564" x="6013450" y="647700"/>
          <p14:tracePt t="92573" x="6032500" y="647700"/>
          <p14:tracePt t="92590" x="6051550" y="654050"/>
          <p14:tracePt t="92788" x="6057900" y="654050"/>
          <p14:tracePt t="92807" x="6064250" y="654050"/>
          <p14:tracePt t="92828" x="6070600" y="654050"/>
          <p14:tracePt t="92844" x="6089650" y="654050"/>
          <p14:tracePt t="92853" x="6096000" y="654050"/>
          <p14:tracePt t="92863" x="6127750" y="654050"/>
          <p14:tracePt t="92879" x="6216650" y="654050"/>
          <p14:tracePt t="92896" x="6311900" y="654050"/>
          <p14:tracePt t="92913" x="6381750" y="654050"/>
          <p14:tracePt t="92930" x="6432550" y="641350"/>
          <p14:tracePt t="93895" x="6413500" y="641350"/>
          <p14:tracePt t="93903" x="6407150" y="641350"/>
          <p14:tracePt t="93913" x="6381750" y="641350"/>
          <p14:tracePt t="93930" x="6343650" y="641350"/>
          <p14:tracePt t="93948" x="6254750" y="635000"/>
          <p14:tracePt t="93963" x="6191250" y="622300"/>
          <p14:tracePt t="93980" x="6140450" y="596900"/>
          <p14:tracePt t="93997" x="6070600" y="558800"/>
          <p14:tracePt t="94013" x="6019800" y="546100"/>
          <p14:tracePt t="94030" x="6007100" y="546100"/>
          <p14:tracePt t="94131" x="6000750" y="546100"/>
          <p14:tracePt t="94141" x="5994400" y="546100"/>
          <p14:tracePt t="94150" x="5981700" y="546100"/>
          <p14:tracePt t="94163" x="5949950" y="539750"/>
          <p14:tracePt t="94180" x="5905500" y="533400"/>
          <p14:tracePt t="94197" x="5829300" y="527050"/>
          <p14:tracePt t="94214" x="5734050" y="527050"/>
          <p14:tracePt t="94230" x="5626100" y="527050"/>
          <p14:tracePt t="94247" x="5543550" y="527050"/>
          <p14:tracePt t="94263" x="5486400" y="527050"/>
          <p14:tracePt t="94280" x="5454650" y="527050"/>
          <p14:tracePt t="94373" x="5441950" y="527050"/>
          <p14:tracePt t="94382" x="5435600" y="527050"/>
          <p14:tracePt t="94389" x="5429250" y="527050"/>
          <p14:tracePt t="94405" x="5416550" y="527050"/>
          <p14:tracePt t="94429" x="5410200" y="527050"/>
          <p14:tracePt t="94469" x="5403850" y="527050"/>
          <p14:tracePt t="94479" x="5391150" y="527050"/>
          <p14:tracePt t="94485" x="5384800" y="527050"/>
          <p14:tracePt t="94497" x="5378450" y="527050"/>
          <p14:tracePt t="94513" x="5340350" y="527050"/>
          <p14:tracePt t="94531" x="5270500" y="539750"/>
          <p14:tracePt t="94547" x="5200650" y="539750"/>
          <p14:tracePt t="94564" x="5111750" y="539750"/>
          <p14:tracePt t="94580" x="5099050" y="539750"/>
          <p14:tracePt t="94597" x="5086350" y="539750"/>
          <p14:tracePt t="95610" x="5067300" y="546100"/>
          <p14:tracePt t="95624" x="5060950" y="552450"/>
          <p14:tracePt t="95633" x="5048250" y="571500"/>
          <p14:tracePt t="95642" x="5016500" y="590550"/>
          <p14:tracePt t="95659" x="4991100" y="647700"/>
          <p14:tracePt t="95676" x="4984750" y="698500"/>
          <p14:tracePt t="95692" x="4959350" y="787400"/>
          <p14:tracePt t="95709" x="4959350" y="819150"/>
          <p14:tracePt t="95726" x="4959350" y="850900"/>
          <p14:tracePt t="95742" x="4959350" y="876300"/>
          <p14:tracePt t="95759" x="4959350" y="895350"/>
          <p14:tracePt t="95871" x="4959350" y="901700"/>
          <p14:tracePt t="95886" x="4959350" y="908050"/>
          <p14:tracePt t="96222" x="4959350" y="914400"/>
          <p14:tracePt t="96229" x="4978400" y="914400"/>
          <p14:tracePt t="96238" x="5010150" y="908050"/>
          <p14:tracePt t="96248" x="5022850" y="895350"/>
          <p14:tracePt t="96265" x="5041900" y="876300"/>
          <p14:tracePt t="96281" x="5041900" y="863600"/>
          <p14:tracePt t="96298" x="5041900" y="838200"/>
          <p14:tracePt t="96314" x="5048250" y="819150"/>
          <p14:tracePt t="96440" x="5048250" y="812800"/>
          <p14:tracePt t="96448" x="5054600" y="800100"/>
          <p14:tracePt t="96486" x="5060950" y="787400"/>
          <p14:tracePt t="96550" x="5060950" y="781050"/>
          <p14:tracePt t="96567" x="5060950" y="774700"/>
          <p14:tracePt t="96574" x="5060950" y="768350"/>
          <p14:tracePt t="96591" x="5060950" y="755650"/>
          <p14:tracePt t="96601" x="5060950" y="742950"/>
          <p14:tracePt t="96618" x="5060950" y="730250"/>
          <p14:tracePt t="96664" x="5060950" y="723900"/>
          <p14:tracePt t="96760" x="5054600" y="717550"/>
          <p14:tracePt t="96774" x="5054600" y="711200"/>
          <p14:tracePt t="96782" x="5054600" y="704850"/>
          <p14:tracePt t="96790" x="5054600" y="692150"/>
          <p14:tracePt t="96798" x="5048250" y="692150"/>
          <p14:tracePt t="96815" x="5048250" y="685800"/>
          <p14:tracePt t="97022" x="5041900" y="679450"/>
          <p14:tracePt t="97038" x="5035550" y="679450"/>
          <p14:tracePt t="97047" x="5029200" y="679450"/>
          <p14:tracePt t="97064" x="5022850" y="679450"/>
          <p14:tracePt t="97070" x="5016500" y="679450"/>
          <p14:tracePt t="97296" x="5003800" y="679450"/>
          <p14:tracePt t="97305" x="4997450" y="679450"/>
          <p14:tracePt t="97315" x="4991100" y="679450"/>
          <p14:tracePt t="97321" x="4978400" y="679450"/>
          <p14:tracePt t="97337" x="4940300" y="679450"/>
          <p14:tracePt t="97354" x="4914900" y="679450"/>
          <p14:tracePt t="97370" x="4864100" y="679450"/>
          <p14:tracePt t="97387" x="4838700" y="679450"/>
          <p14:tracePt t="97404" x="4832350" y="679450"/>
          <p14:tracePt t="97426" x="4826000" y="685800"/>
          <p14:tracePt t="97454" x="4819650" y="692150"/>
          <p14:tracePt t="97502" x="4819650" y="698500"/>
          <p14:tracePt t="97518" x="4819650" y="704850"/>
          <p14:tracePt t="97534" x="4819650" y="723900"/>
          <p14:tracePt t="97545" x="4819650" y="730250"/>
          <p14:tracePt t="97550" x="4819650" y="749300"/>
          <p14:tracePt t="97567" x="4806950" y="768350"/>
          <p14:tracePt t="97575" x="4806950" y="781050"/>
          <p14:tracePt t="97608" x="4806950" y="787400"/>
          <p14:tracePt t="97729" x="4800600" y="787400"/>
          <p14:tracePt t="97738" x="4800600" y="793750"/>
          <p14:tracePt t="97766" x="4800600" y="800100"/>
          <p14:tracePt t="97777" x="4794250" y="806450"/>
          <p14:tracePt t="97857" x="4787900" y="812800"/>
          <p14:tracePt t="97911" x="4775200" y="825500"/>
          <p14:tracePt t="97918" x="4756150" y="825500"/>
          <p14:tracePt t="97927" x="4724400" y="825500"/>
          <p14:tracePt t="97938" x="4679950" y="825500"/>
          <p14:tracePt t="97955" x="4527550" y="844550"/>
          <p14:tracePt t="97971" x="4368800" y="876300"/>
          <p14:tracePt t="97988" x="4235450" y="889000"/>
          <p14:tracePt t="98005" x="4165600" y="920750"/>
          <p14:tracePt t="98021" x="4140200" y="927100"/>
          <p14:tracePt t="98095" x="4127500" y="933450"/>
          <p14:tracePt t="98103" x="4121150" y="939800"/>
          <p14:tracePt t="98111" x="4114800" y="939800"/>
          <p14:tracePt t="98121" x="4108450" y="939800"/>
          <p14:tracePt t="98138" x="4076700" y="952500"/>
          <p14:tracePt t="98155" x="4057650" y="952500"/>
          <p14:tracePt t="98171" x="4025900" y="965200"/>
          <p14:tracePt t="98271" x="4013200" y="971550"/>
          <p14:tracePt t="98279" x="3987800" y="984250"/>
          <p14:tracePt t="98288" x="3968750" y="996950"/>
          <p14:tracePt t="98305" x="3898900" y="1035050"/>
          <p14:tracePt t="98321" x="3841750" y="1079500"/>
          <p14:tracePt t="98338" x="3803650" y="1092200"/>
          <p14:tracePt t="98355" x="3790950" y="1104900"/>
          <p14:tracePt t="98371" x="3784600" y="1111250"/>
          <p14:tracePt t="98405" x="3778250" y="1111250"/>
          <p14:tracePt t="98421" x="3765550" y="1117600"/>
          <p14:tracePt t="98793" x="3765550" y="1123950"/>
          <p14:tracePt t="98817" x="3759200" y="1123950"/>
          <p14:tracePt t="98825" x="3752850" y="1130300"/>
          <p14:tracePt t="98849" x="3740150" y="1130300"/>
          <p14:tracePt t="98858" x="3733800" y="1130300"/>
          <p14:tracePt t="98868" x="3727450" y="1130300"/>
          <p14:tracePt t="98887" x="3683000" y="1136650"/>
          <p14:tracePt t="98901" x="3644900" y="1136650"/>
          <p14:tracePt t="98918" x="3619500" y="1136650"/>
          <p14:tracePt t="98934" x="3606800" y="1136650"/>
          <p14:tracePt t="98951" x="3594100" y="1136650"/>
          <p14:tracePt t="98968" x="3581400" y="1136650"/>
          <p14:tracePt t="98984" x="3575050" y="1136650"/>
          <p14:tracePt t="99001" x="3568700" y="1136650"/>
          <p14:tracePt t="99018" x="3556000" y="1136650"/>
          <p14:tracePt t="99034" x="3549650" y="1136650"/>
          <p14:tracePt t="99593" x="3517900" y="1143000"/>
          <p14:tracePt t="99601" x="3498850" y="1149350"/>
          <p14:tracePt t="99611" x="3441700" y="1168400"/>
          <p14:tracePt t="99618" x="3371850" y="1181100"/>
          <p14:tracePt t="99635" x="3257550" y="1200150"/>
          <p14:tracePt t="99652" x="3213100" y="1212850"/>
          <p14:tracePt t="99690" x="3206750" y="1219200"/>
          <p14:tracePt t="99702" x="3200400" y="1219200"/>
          <p14:tracePt t="99718" x="3194050" y="1219200"/>
          <p14:tracePt t="104154" x="3225800" y="1219200"/>
          <p14:tracePt t="104162" x="3302000" y="1219200"/>
          <p14:tracePt t="104172" x="3390900" y="1219200"/>
          <p14:tracePt t="104183" x="3498850" y="1219200"/>
          <p14:tracePt t="104201" x="4051300" y="1200150"/>
          <p14:tracePt t="104216" x="4489450" y="1200150"/>
          <p14:tracePt t="104233" x="4686300" y="1200150"/>
          <p14:tracePt t="104250" x="4749800" y="1200150"/>
          <p14:tracePt t="104297" x="4756150" y="1200150"/>
          <p14:tracePt t="104306" x="4762500" y="1200150"/>
          <p14:tracePt t="104316" x="4781550" y="1193800"/>
          <p14:tracePt t="104333" x="4838700" y="1174750"/>
          <p14:tracePt t="104349" x="4902200" y="1155700"/>
          <p14:tracePt t="104366" x="4933950" y="1130300"/>
          <p14:tracePt t="104383" x="4933950" y="1092200"/>
          <p14:tracePt t="104400" x="4978400" y="1028700"/>
          <p14:tracePt t="104416" x="4997450" y="1009650"/>
          <p14:tracePt t="104433" x="5016500" y="1003300"/>
          <p14:tracePt t="104450" x="5022850" y="996950"/>
          <p14:tracePt t="104852" x="5022850" y="984250"/>
          <p14:tracePt t="104860" x="5016500" y="977900"/>
          <p14:tracePt t="104870" x="4997450" y="965200"/>
          <p14:tracePt t="104877" x="4972050" y="933450"/>
          <p14:tracePt t="104893" x="4927600" y="882650"/>
          <p14:tracePt t="104910" x="4895850" y="844550"/>
          <p14:tracePt t="104926" x="4876800" y="831850"/>
          <p14:tracePt t="104943" x="4864100" y="819150"/>
          <p14:tracePt t="105083" x="4864100" y="806450"/>
          <p14:tracePt t="105092" x="4857750" y="774700"/>
          <p14:tracePt t="105099" x="4845050" y="755650"/>
          <p14:tracePt t="105110" x="4838700" y="730250"/>
          <p14:tracePt t="105127" x="4832350" y="704850"/>
          <p14:tracePt t="105144" x="4806950" y="666750"/>
          <p14:tracePt t="105160" x="4800600" y="641350"/>
          <p14:tracePt t="105177" x="4800600" y="635000"/>
          <p14:tracePt t="105194" x="4787900" y="628650"/>
          <p14:tracePt t="105210" x="4781550" y="622300"/>
          <p14:tracePt t="105227" x="4768850" y="615950"/>
          <p14:tracePt t="105243" x="4743450" y="615950"/>
          <p14:tracePt t="105260" x="4730750" y="615950"/>
          <p14:tracePt t="105277" x="4724400" y="615950"/>
          <p14:tracePt t="105293" x="4711700" y="615950"/>
          <p14:tracePt t="105310" x="4705350" y="615950"/>
          <p14:tracePt t="105725" x="4692650" y="615950"/>
          <p14:tracePt t="105733" x="4679950" y="615950"/>
          <p14:tracePt t="105742" x="4648200" y="615950"/>
          <p14:tracePt t="105750" x="4591050" y="615950"/>
          <p14:tracePt t="105766" x="4514850" y="615950"/>
          <p14:tracePt t="105783" x="4451350" y="609600"/>
          <p14:tracePt t="105802" x="4394200" y="609600"/>
          <p14:tracePt t="105816" x="4311650" y="596900"/>
          <p14:tracePt t="105833" x="4254500" y="584200"/>
          <p14:tracePt t="105850" x="4184650" y="571500"/>
          <p14:tracePt t="105866" x="4121150" y="552450"/>
          <p14:tracePt t="105883" x="4064000" y="546100"/>
          <p14:tracePt t="105900" x="4019550" y="539750"/>
          <p14:tracePt t="105916" x="3987800" y="533400"/>
          <p14:tracePt t="105933" x="3962400" y="533400"/>
          <p14:tracePt t="105950" x="3949700" y="533400"/>
          <p14:tracePt t="105966" x="3930650" y="533400"/>
          <p14:tracePt t="105983" x="3911600" y="533400"/>
          <p14:tracePt t="106000" x="3892550" y="520700"/>
          <p14:tracePt t="106016" x="3822700" y="514350"/>
          <p14:tracePt t="106033" x="3714750" y="501650"/>
          <p14:tracePt t="106050" x="3575050" y="476250"/>
          <p14:tracePt t="106067" x="3422650" y="469900"/>
          <p14:tracePt t="106083" x="3276600" y="469900"/>
          <p14:tracePt t="106100" x="3162300" y="469900"/>
          <p14:tracePt t="106116" x="3111500" y="469900"/>
          <p14:tracePt t="106133" x="3067050" y="469900"/>
          <p14:tracePt t="106150" x="3054350" y="469900"/>
          <p14:tracePt t="106166" x="3041650" y="469900"/>
          <p14:tracePt t="106212" x="3028950" y="469900"/>
          <p14:tracePt t="106223" x="3022600" y="469900"/>
          <p14:tracePt t="106233" x="2984500" y="463550"/>
          <p14:tracePt t="106250" x="2952750" y="450850"/>
          <p14:tracePt t="106268" x="2921000" y="450850"/>
          <p14:tracePt t="106283" x="2895600" y="450850"/>
          <p14:tracePt t="106300" x="2889250" y="450850"/>
          <p14:tracePt t="106317" x="2882900" y="450850"/>
          <p14:tracePt t="106334" x="2876550" y="450850"/>
          <p14:tracePt t="106373" x="2870200" y="457200"/>
          <p14:tracePt t="106390" x="2857500" y="469900"/>
          <p14:tracePt t="106401" x="2851150" y="469900"/>
          <p14:tracePt t="106417" x="2832100" y="476250"/>
          <p14:tracePt t="106434" x="2825750" y="476250"/>
          <p14:tracePt t="106450" x="2813050" y="476250"/>
          <p14:tracePt t="106467" x="2794000" y="476250"/>
          <p14:tracePt t="106484" x="2787650" y="476250"/>
          <p14:tracePt t="106500" x="2774950" y="476250"/>
          <p14:tracePt t="106517" x="2755900" y="476250"/>
          <p14:tracePt t="106534" x="2749550" y="482600"/>
          <p14:tracePt t="106567" x="2730500" y="482600"/>
          <p14:tracePt t="106611" x="2724150" y="482600"/>
          <p14:tracePt t="106635" x="2717800" y="482600"/>
          <p14:tracePt t="106642" x="2711450" y="488950"/>
          <p14:tracePt t="106651" x="2705100" y="495300"/>
          <p14:tracePt t="106667" x="2698750" y="495300"/>
          <p14:tracePt t="106684" x="2686050" y="495300"/>
          <p14:tracePt t="106700" x="2679700" y="495300"/>
          <p14:tracePt t="106717" x="2667000" y="495300"/>
          <p14:tracePt t="106734" x="2654300" y="495300"/>
          <p14:tracePt t="106751" x="2635250" y="495300"/>
          <p14:tracePt t="106768" x="2616200" y="495300"/>
          <p14:tracePt t="106785" x="2559050" y="495300"/>
          <p14:tracePt t="106803" x="2438400" y="495300"/>
          <p14:tracePt t="106817" x="2362200" y="495300"/>
          <p14:tracePt t="106834" x="2298700" y="495300"/>
          <p14:tracePt t="106850" x="2254250" y="495300"/>
          <p14:tracePt t="106867" x="2241550" y="495300"/>
          <p14:tracePt t="106988" x="2222500" y="495300"/>
          <p14:tracePt t="107068" x="2216150" y="501650"/>
          <p14:tracePt t="107076" x="2209800" y="501650"/>
          <p14:tracePt t="107088" x="2197100" y="501650"/>
          <p14:tracePt t="107101" x="2159000" y="508000"/>
          <p14:tracePt t="107117" x="2120900" y="508000"/>
          <p14:tracePt t="107134" x="2070100" y="508000"/>
          <p14:tracePt t="107151" x="2012950" y="508000"/>
          <p14:tracePt t="107167" x="1981200" y="508000"/>
          <p14:tracePt t="107185" x="1968500" y="508000"/>
          <p14:tracePt t="107201" x="1962150" y="508000"/>
          <p14:tracePt t="107395" x="1955800" y="508000"/>
          <p14:tracePt t="107750" x="1987550" y="508000"/>
          <p14:tracePt t="107759" x="2051050" y="533400"/>
          <p14:tracePt t="107766" x="2127250" y="539750"/>
          <p14:tracePt t="107777" x="2311400" y="596900"/>
          <p14:tracePt t="107794" x="2552700" y="673100"/>
          <p14:tracePt t="107811" x="2946400" y="730250"/>
          <p14:tracePt t="107828" x="3397250" y="793750"/>
          <p14:tracePt t="107844" x="3810000" y="857250"/>
          <p14:tracePt t="107861" x="4165600" y="914400"/>
          <p14:tracePt t="107878" x="4394200" y="952500"/>
          <p14:tracePt t="107894" x="4591050" y="965200"/>
          <p14:tracePt t="107911" x="4743450" y="990600"/>
          <p14:tracePt t="107927" x="4845050" y="1009650"/>
          <p14:tracePt t="107944" x="4883150" y="1009650"/>
          <p14:tracePt t="107961" x="4908550" y="1016000"/>
          <p14:tracePt t="107977" x="4940300" y="1028700"/>
          <p14:tracePt t="107994" x="4959350" y="1028700"/>
          <p14:tracePt t="108011" x="4991100" y="1041400"/>
          <p14:tracePt t="108027" x="5086350" y="1060450"/>
          <p14:tracePt t="108044" x="5264150" y="1104900"/>
          <p14:tracePt t="108061" x="5505450" y="1143000"/>
          <p14:tracePt t="108078" x="5753100" y="1168400"/>
          <p14:tracePt t="108085" x="5867400" y="1168400"/>
          <p14:tracePt t="108094" x="5937250" y="1168400"/>
          <p14:tracePt t="108111" x="6007100" y="1168400"/>
          <p14:tracePt t="108128" x="6013450" y="1168400"/>
          <p14:tracePt t="108188" x="6013450" y="1174750"/>
          <p14:tracePt t="108204" x="6013450" y="1181100"/>
          <p14:tracePt t="108253" x="6007100" y="1187450"/>
          <p14:tracePt t="108259" x="6000750" y="1187450"/>
          <p14:tracePt t="108275" x="5994400" y="1187450"/>
          <p14:tracePt t="108284" x="5981700" y="1187450"/>
          <p14:tracePt t="108296" x="5975350" y="1187450"/>
          <p14:tracePt t="108311" x="5943600" y="1187450"/>
          <p14:tracePt t="108328" x="5886450" y="1187450"/>
          <p14:tracePt t="108344" x="5778500" y="1181100"/>
          <p14:tracePt t="108362" x="5549900" y="1155700"/>
          <p14:tracePt t="108378" x="5403850" y="1155700"/>
          <p14:tracePt t="108395" x="5308600" y="1155700"/>
          <p14:tracePt t="108411" x="5289550" y="1155700"/>
          <p14:tracePt t="108476" x="5283200" y="1155700"/>
          <p14:tracePt t="109030" x="5270500" y="1155700"/>
          <p14:tracePt t="109046" x="5264150" y="1155700"/>
          <p14:tracePt t="109054" x="5245100" y="1155700"/>
          <p14:tracePt t="109067" x="5238750" y="1155700"/>
          <p14:tracePt t="109072" x="5219700" y="1155700"/>
          <p14:tracePt t="109087" x="5200650" y="1162050"/>
          <p14:tracePt t="109096" x="5187950" y="1174750"/>
          <p14:tracePt t="109104" x="5181600" y="1174750"/>
          <p14:tracePt t="109121" x="5168900" y="1174750"/>
          <p14:tracePt t="109204" x="5156200" y="1181100"/>
          <p14:tracePt t="109212" x="5143500" y="1181100"/>
          <p14:tracePt t="109222" x="5137150" y="1181100"/>
          <p14:tracePt t="109238" x="5099050" y="1193800"/>
          <p14:tracePt t="109254" x="5073650" y="1200150"/>
          <p14:tracePt t="109271" x="5048250" y="1200150"/>
          <p14:tracePt t="109288" x="5022850" y="1206500"/>
          <p14:tracePt t="109304" x="4984750" y="1206500"/>
          <p14:tracePt t="109321" x="4946650" y="1206500"/>
          <p14:tracePt t="109338" x="4908550" y="1206500"/>
          <p14:tracePt t="109354" x="4864100" y="1206500"/>
          <p14:tracePt t="109371" x="4845050" y="1206500"/>
          <p14:tracePt t="109404" x="4832350" y="1206500"/>
          <p14:tracePt t="109421" x="4826000" y="1206500"/>
          <p14:tracePt t="109454" x="4813300" y="1206500"/>
          <p14:tracePt t="109526" x="4806950" y="1212850"/>
          <p14:tracePt t="109535" x="4787900" y="1212850"/>
          <p14:tracePt t="109545" x="4775200" y="1212850"/>
          <p14:tracePt t="109554" x="4711700" y="1212850"/>
          <p14:tracePt t="109571" x="4610100" y="1212850"/>
          <p14:tracePt t="109588" x="4495800" y="1212850"/>
          <p14:tracePt t="109596" x="4451350" y="1212850"/>
          <p14:tracePt t="109604" x="4387850" y="1212850"/>
          <p14:tracePt t="109621" x="4305300" y="1212850"/>
          <p14:tracePt t="109638" x="4235450" y="1212850"/>
          <p14:tracePt t="109654" x="4222750" y="1212850"/>
          <p14:tracePt t="109820" x="4222750" y="1219200"/>
          <p14:tracePt t="109868" x="4216400" y="1219200"/>
          <p14:tracePt t="109884" x="4210050" y="1219200"/>
          <p14:tracePt t="109900" x="4191000" y="1219200"/>
          <p14:tracePt t="109918" x="4171950" y="1219200"/>
          <p14:tracePt t="109926" x="4165600" y="1219200"/>
          <p14:tracePt t="109931" x="4146550" y="1219200"/>
          <p14:tracePt t="109945" x="4127500" y="1219200"/>
          <p14:tracePt t="109955" x="4032250" y="1219200"/>
          <p14:tracePt t="109971" x="3917950" y="1219200"/>
          <p14:tracePt t="109988" x="3784600" y="1212850"/>
          <p14:tracePt t="110005" x="3689350" y="1212850"/>
          <p14:tracePt t="110021" x="3644900" y="1212850"/>
          <p14:tracePt t="110055" x="3632200" y="1212850"/>
          <p14:tracePt t="110144" x="3625850" y="1219200"/>
          <p14:tracePt t="110150" x="3613150" y="1225550"/>
          <p14:tracePt t="110157" x="3606800" y="1225550"/>
          <p14:tracePt t="110171" x="3587750" y="1225550"/>
          <p14:tracePt t="110188" x="3549650" y="1231900"/>
          <p14:tracePt t="110205" x="3492500" y="1244600"/>
          <p14:tracePt t="110221" x="3416300" y="1250950"/>
          <p14:tracePt t="110239" x="3378200" y="1257300"/>
          <p14:tracePt t="110255" x="3359150" y="1257300"/>
          <p14:tracePt t="110272" x="3352800" y="1257300"/>
          <p14:tracePt t="110348" x="3340100" y="1257300"/>
          <p14:tracePt t="110357" x="3308350" y="1257300"/>
          <p14:tracePt t="110364" x="3276600" y="1257300"/>
          <p14:tracePt t="110372" x="3225800" y="1257300"/>
          <p14:tracePt t="110388" x="3073400" y="1257300"/>
          <p14:tracePt t="110405" x="2946400" y="1257300"/>
          <p14:tracePt t="110422" x="2870200" y="1257300"/>
          <p14:tracePt t="110438" x="2844800" y="1257300"/>
          <p14:tracePt t="110455" x="2838450" y="1257300"/>
          <p14:tracePt t="110757" x="2832100" y="1257300"/>
          <p14:tracePt t="110765" x="2819400" y="1257300"/>
          <p14:tracePt t="110773" x="2806700" y="1263650"/>
          <p14:tracePt t="110790" x="2794000" y="1263650"/>
          <p14:tracePt t="110797" x="2787650" y="1263650"/>
          <p14:tracePt t="110814" x="2768600" y="1263650"/>
          <p14:tracePt t="110831" x="2749550" y="1263650"/>
          <p14:tracePt t="110847" x="2743200" y="1263650"/>
          <p14:tracePt t="111165" x="2730500" y="1263650"/>
          <p14:tracePt t="111189" x="2724150" y="1263650"/>
          <p14:tracePt t="111197" x="2717800" y="1263650"/>
          <p14:tracePt t="111213" x="2711450" y="1263650"/>
          <p14:tracePt t="111228" x="2705100" y="1263650"/>
          <p14:tracePt t="111397" x="2698750" y="1263650"/>
          <p14:tracePt t="111685" x="2692400" y="1263650"/>
          <p14:tracePt t="111694" x="2686050" y="1263650"/>
          <p14:tracePt t="111709" x="2679700" y="1263650"/>
          <p14:tracePt t="111725" x="2673350" y="1263650"/>
          <p14:tracePt t="112038" x="2660650" y="1263650"/>
          <p14:tracePt t="112052" x="2647950" y="1263650"/>
          <p14:tracePt t="112061" x="2635250" y="1263650"/>
          <p14:tracePt t="112085" x="2628900" y="1263650"/>
          <p14:tracePt t="112093" x="2622550" y="1257300"/>
          <p14:tracePt t="112102" x="2622550" y="1250950"/>
          <p14:tracePt t="112886" x="2641600" y="1250950"/>
          <p14:tracePt t="112897" x="2667000" y="1250950"/>
          <p14:tracePt t="112903" x="2698750" y="1257300"/>
          <p14:tracePt t="112910" x="2717800" y="1263650"/>
          <p14:tracePt t="112927" x="2736850" y="1276350"/>
          <p14:tracePt t="112944" x="2762250" y="1282700"/>
          <p14:tracePt t="112960" x="2800350" y="1289050"/>
          <p14:tracePt t="112977" x="2838450" y="1295400"/>
          <p14:tracePt t="112993" x="2851150" y="1308100"/>
          <p14:tracePt t="113010" x="2857500" y="1308100"/>
          <p14:tracePt t="113070" x="2863850" y="1308100"/>
          <p14:tracePt t="113746" x="2857500" y="1308100"/>
          <p14:tracePt t="113753" x="2838450" y="1308100"/>
          <p14:tracePt t="113766" x="2819400" y="1308100"/>
          <p14:tracePt t="113806" x="2813050" y="1308100"/>
          <p14:tracePt t="113911" x="2806700" y="1308100"/>
          <p14:tracePt t="113918" x="2800350" y="1308100"/>
          <p14:tracePt t="113951" x="2794000" y="1308100"/>
          <p14:tracePt t="113978" x="2787650" y="1314450"/>
          <p14:tracePt t="114031" x="2806700" y="1295400"/>
          <p14:tracePt t="114038" x="2844800" y="1263650"/>
          <p14:tracePt t="114046" x="2895600" y="1219200"/>
          <p14:tracePt t="114054" x="2940050" y="1181100"/>
          <p14:tracePt t="114071" x="3009900" y="1111250"/>
          <p14:tracePt t="114088" x="3073400" y="1073150"/>
          <p14:tracePt t="114105" x="3111500" y="1041400"/>
          <p14:tracePt t="114114" x="3130550" y="1022350"/>
          <p14:tracePt t="114121" x="3130550" y="1016000"/>
          <p14:tracePt t="114138" x="3149600" y="1009650"/>
          <p14:tracePt t="114155" x="3155950" y="996950"/>
          <p14:tracePt t="114172" x="3168650" y="990600"/>
          <p14:tracePt t="114188" x="3168650" y="977900"/>
          <p14:tracePt t="114205" x="3168650" y="971550"/>
          <p14:tracePt t="114222" x="3168650" y="965200"/>
          <p14:tracePt t="114238" x="3168650" y="958850"/>
          <p14:tracePt t="114255" x="3168650" y="952500"/>
          <p14:tracePt t="114294" x="3168650" y="946150"/>
          <p14:tracePt t="114312" x="3168650" y="933450"/>
          <p14:tracePt t="114327" x="3168650" y="927100"/>
          <p14:tracePt t="114345" x="3168650" y="920750"/>
          <p14:tracePt t="114361" x="3168650" y="901700"/>
          <p14:tracePt t="114391" x="3168650" y="895350"/>
          <p14:tracePt t="114398" x="3168650" y="889000"/>
          <p14:tracePt t="114478" x="3168650" y="882650"/>
          <p14:tracePt t="114511" x="3155950" y="882650"/>
          <p14:tracePt t="114519" x="3143250" y="882650"/>
          <p14:tracePt t="114529" x="3117850" y="882650"/>
          <p14:tracePt t="114545" x="3098800" y="895350"/>
          <p14:tracePt t="114562" x="3092450" y="895350"/>
          <p14:tracePt t="114574" x="3079750" y="908050"/>
          <p14:tracePt t="114588" x="3073400" y="908050"/>
          <p14:tracePt t="114605" x="3060700" y="914400"/>
          <p14:tracePt t="114889" x="3060700" y="920750"/>
          <p14:tracePt t="114894" x="3060700" y="927100"/>
          <p14:tracePt t="114903" x="3060700" y="939800"/>
          <p14:tracePt t="114913" x="3060700" y="946150"/>
          <p14:tracePt t="114929" x="3060700" y="958850"/>
          <p14:tracePt t="114946" x="3054350" y="984250"/>
          <p14:tracePt t="114963" x="3054350" y="1003300"/>
          <p14:tracePt t="114980" x="3048000" y="1016000"/>
          <p14:tracePt t="114998" x="3041650" y="1022350"/>
          <p14:tracePt t="115013" x="3041650" y="1028700"/>
          <p14:tracePt t="115046" x="3041650" y="1035050"/>
          <p14:tracePt t="115062" x="3035300" y="1047750"/>
          <p14:tracePt t="115080" x="3035300" y="1054100"/>
          <p14:tracePt t="115096" x="3016250" y="1066800"/>
          <p14:tracePt t="115102" x="3003550" y="1085850"/>
          <p14:tracePt t="115113" x="2997200" y="1092200"/>
          <p14:tracePt t="115130" x="2965450" y="1117600"/>
          <p14:tracePt t="115146" x="2952750" y="1130300"/>
          <p14:tracePt t="115163" x="2940050" y="1136650"/>
          <p14:tracePt t="115179" x="2933700" y="1136650"/>
          <p14:tracePt t="115197" x="2914650" y="1143000"/>
          <p14:tracePt t="115213" x="2908300" y="1143000"/>
          <p14:tracePt t="115230" x="2882900" y="1155700"/>
          <p14:tracePt t="115409" x="2876550" y="1162050"/>
          <p14:tracePt t="115435" x="2870200" y="1162050"/>
          <p14:tracePt t="115441" x="2863850" y="1168400"/>
          <p14:tracePt t="115447" x="2851150" y="1168400"/>
          <p14:tracePt t="115463" x="2832100" y="1168400"/>
          <p14:tracePt t="115480" x="2806700" y="1168400"/>
          <p14:tracePt t="115497" x="2787650" y="1168400"/>
          <p14:tracePt t="115513" x="2781300" y="1168400"/>
          <p14:tracePt t="115530" x="2762250" y="1168400"/>
          <p14:tracePt t="115547" x="2736850" y="1168400"/>
          <p14:tracePt t="115563" x="2711450" y="1168400"/>
          <p14:tracePt t="115580" x="2705100" y="1168400"/>
          <p14:tracePt t="115823" x="2711450" y="1168400"/>
          <p14:tracePt t="115831" x="2724150" y="1168400"/>
          <p14:tracePt t="115838" x="2730500" y="1174750"/>
          <p14:tracePt t="115848" x="2736850" y="1181100"/>
          <p14:tracePt t="115864" x="2749550" y="1181100"/>
          <p14:tracePt t="115882" x="2755900" y="1187450"/>
          <p14:tracePt t="115897" x="2762250" y="1187450"/>
          <p14:tracePt t="115967" x="2768600" y="1187450"/>
          <p14:tracePt t="115976" x="2774950" y="1193800"/>
          <p14:tracePt t="115992" x="2787650" y="1193800"/>
          <p14:tracePt t="116002" x="2794000" y="1193800"/>
          <p14:tracePt t="116014" x="2813050" y="1206500"/>
          <p14:tracePt t="116031" x="2832100" y="1206500"/>
          <p14:tracePt t="116048" x="2857500" y="1206500"/>
          <p14:tracePt t="116064" x="2863850" y="1206500"/>
          <p14:tracePt t="116081" x="2889250" y="1206500"/>
          <p14:tracePt t="116098" x="2933700" y="1206500"/>
          <p14:tracePt t="116114" x="2965450" y="1206500"/>
          <p14:tracePt t="116122" x="2990850" y="1206500"/>
          <p14:tracePt t="116131" x="3009900" y="1206500"/>
          <p14:tracePt t="116147" x="3035300" y="1206500"/>
          <p14:tracePt t="116164" x="3048000" y="1206500"/>
          <p14:tracePt t="116181" x="3067050" y="1206500"/>
          <p14:tracePt t="116197" x="3086100" y="1206500"/>
          <p14:tracePt t="116214" x="3092450" y="1206500"/>
          <p14:tracePt t="116231" x="3117850" y="1206500"/>
          <p14:tracePt t="116247" x="3149600" y="1206500"/>
          <p14:tracePt t="116264" x="3181350" y="1206500"/>
          <p14:tracePt t="116281" x="3213100" y="1206500"/>
          <p14:tracePt t="116297" x="3244850" y="1206500"/>
          <p14:tracePt t="116314" x="3282950" y="1200150"/>
          <p14:tracePt t="116331" x="3314700" y="1187450"/>
          <p14:tracePt t="116347" x="3352800" y="1181100"/>
          <p14:tracePt t="116364" x="3403600" y="1174750"/>
          <p14:tracePt t="116381" x="3448050" y="1155700"/>
          <p14:tracePt t="116398" x="3543300" y="1130300"/>
          <p14:tracePt t="116414" x="3562350" y="1123950"/>
          <p14:tracePt t="116431" x="3581400" y="1117600"/>
          <p14:tracePt t="116448" x="3594100" y="1111250"/>
          <p14:tracePt t="116464" x="3613150" y="1104900"/>
          <p14:tracePt t="116481" x="3638550" y="1085850"/>
          <p14:tracePt t="116497" x="3663950" y="1079500"/>
          <p14:tracePt t="116514" x="3695700" y="1066800"/>
          <p14:tracePt t="116531" x="3721100" y="1054100"/>
          <p14:tracePt t="116548" x="3752850" y="1035050"/>
          <p14:tracePt t="116564" x="3771900" y="1022350"/>
          <p14:tracePt t="116581" x="3803650" y="996950"/>
          <p14:tracePt t="116598" x="3886200" y="920750"/>
          <p14:tracePt t="116616" x="3924300" y="863600"/>
          <p14:tracePt t="116623" x="3956050" y="825500"/>
          <p14:tracePt t="116631" x="3968750" y="812800"/>
          <p14:tracePt t="116648" x="3987800" y="781050"/>
          <p14:tracePt t="116665" x="3994150" y="755650"/>
          <p14:tracePt t="116682" x="4000500" y="723900"/>
          <p14:tracePt t="116698" x="4000500" y="698500"/>
          <p14:tracePt t="116715" x="3994150" y="685800"/>
          <p14:tracePt t="116731" x="3987800" y="673100"/>
          <p14:tracePt t="116748" x="3981450" y="666750"/>
          <p14:tracePt t="116770" x="3981450" y="660400"/>
          <p14:tracePt t="116783" x="3981450" y="647700"/>
          <p14:tracePt t="116887" x="3981450" y="641350"/>
          <p14:tracePt t="116895" x="3981450" y="628650"/>
          <p14:tracePt t="116921" x="3981450" y="622300"/>
          <p14:tracePt t="116995" x="3981450" y="615950"/>
          <p14:tracePt t="117011" x="3975100" y="615950"/>
          <p14:tracePt t="117026" x="3975100" y="609600"/>
          <p14:tracePt t="117048" x="3975100" y="603250"/>
          <p14:tracePt t="117055" x="3968750" y="596900"/>
          <p14:tracePt t="117065" x="3962400" y="596900"/>
          <p14:tracePt t="117081" x="3962400" y="584200"/>
          <p14:tracePt t="117115" x="3956050" y="577850"/>
          <p14:tracePt t="117192" x="3956050" y="571500"/>
          <p14:tracePt t="117745" x="3937000" y="558800"/>
          <p14:tracePt t="117752" x="3860800" y="539750"/>
          <p14:tracePt t="117760" x="3778250" y="533400"/>
          <p14:tracePt t="117769" x="3683000" y="514350"/>
          <p14:tracePt t="117786" x="3479800" y="488950"/>
          <p14:tracePt t="117803" x="3302000" y="463550"/>
          <p14:tracePt t="117819" x="3168650" y="450850"/>
          <p14:tracePt t="117836" x="3130550" y="450850"/>
          <p14:tracePt t="118027" x="3117850" y="450850"/>
          <p14:tracePt t="118035" x="3111500" y="450850"/>
          <p14:tracePt t="118044" x="3105150" y="450850"/>
          <p14:tracePt t="118058" x="3086100" y="450850"/>
          <p14:tracePt t="118075" x="3079750" y="450850"/>
          <p14:tracePt t="118108" x="3067050" y="450850"/>
          <p14:tracePt t="118125" x="3060700" y="450850"/>
          <p14:tracePt t="118142" x="3048000" y="450850"/>
          <p14:tracePt t="118175" x="3035300" y="450850"/>
          <p14:tracePt t="118217" x="3022600" y="450850"/>
          <p14:tracePt t="118272" x="3016250" y="450850"/>
          <p14:tracePt t="118600" x="3016250" y="457200"/>
          <p14:tracePt t="118616" x="3016250" y="476250"/>
          <p14:tracePt t="118624" x="3028950" y="488950"/>
          <p14:tracePt t="118632" x="3067050" y="520700"/>
          <p14:tracePt t="118641" x="3086100" y="533400"/>
          <p14:tracePt t="118658" x="3111500" y="565150"/>
          <p14:tracePt t="118674" x="3143250" y="590550"/>
          <p14:tracePt t="118691" x="3149600" y="603250"/>
          <p14:tracePt t="118707" x="3155950" y="603250"/>
          <p14:tracePt t="118820" x="3149600" y="603250"/>
          <p14:tracePt t="118826" x="3143250" y="603250"/>
          <p14:tracePt t="118844" x="3136900" y="596900"/>
          <p14:tracePt t="118860" x="3130550" y="596900"/>
          <p14:tracePt t="118874" x="3130550" y="590550"/>
          <p14:tracePt t="118891" x="3124200" y="590550"/>
          <p14:tracePt t="118908" x="3111500" y="584200"/>
          <p14:tracePt t="118925" x="3105150" y="577850"/>
          <p14:tracePt t="118942" x="3105150" y="571500"/>
          <p14:tracePt t="118958" x="3098800" y="552450"/>
          <p14:tracePt t="118974" x="3079750" y="533400"/>
          <p14:tracePt t="118991" x="3041650" y="514350"/>
          <p14:tracePt t="119008" x="3016250" y="508000"/>
          <p14:tracePt t="119072" x="3009900" y="508000"/>
          <p14:tracePt t="120420" x="3028950" y="508000"/>
          <p14:tracePt t="120436" x="3048000" y="501650"/>
          <p14:tracePt t="120444" x="3054350" y="495300"/>
          <p14:tracePt t="120450" x="3060700" y="495300"/>
          <p14:tracePt t="120466" x="3073400" y="488950"/>
          <p14:tracePt t="120483" x="3079750" y="476250"/>
          <p14:tracePt t="120499" x="3086100" y="469900"/>
          <p14:tracePt t="120577" x="3079750" y="457200"/>
          <p14:tracePt t="120587" x="3073400" y="457200"/>
          <p14:tracePt t="120593" x="3060700" y="438150"/>
          <p14:tracePt t="120605" x="3054350" y="431800"/>
          <p14:tracePt t="120616" x="3022600" y="393700"/>
          <p14:tracePt t="120633" x="3003550" y="361950"/>
          <p14:tracePt t="120649" x="2990850" y="342900"/>
          <p14:tracePt t="120666" x="2978150" y="330200"/>
          <p14:tracePt t="120683" x="2965450" y="317500"/>
          <p14:tracePt t="120699" x="2952750" y="311150"/>
          <p14:tracePt t="120716" x="2940050" y="311150"/>
          <p14:tracePt t="120750" x="2933700" y="311150"/>
          <p14:tracePt t="120787" x="2927350" y="311150"/>
          <p14:tracePt t="120809" x="2921000" y="304800"/>
          <p14:tracePt t="120819" x="2921000" y="298450"/>
          <p14:tracePt t="120826" x="2908300" y="292100"/>
          <p14:tracePt t="120834" x="2901950" y="292100"/>
          <p14:tracePt t="120849" x="2882900" y="292100"/>
          <p14:tracePt t="120866" x="2870200" y="292100"/>
          <p14:tracePt t="120883" x="2857500" y="292100"/>
          <p14:tracePt t="120900" x="2844800" y="292100"/>
          <p14:tracePt t="120916" x="2825750" y="292100"/>
          <p14:tracePt t="120933" x="2806700" y="285750"/>
          <p14:tracePt t="120950" x="2781300" y="279400"/>
          <p14:tracePt t="120967" x="2774950" y="279400"/>
          <p14:tracePt t="120983" x="2762250" y="266700"/>
          <p14:tracePt t="121102" x="2755900" y="266700"/>
          <p14:tracePt t="121126" x="2749550" y="285750"/>
          <p14:tracePt t="121134" x="2749550" y="292100"/>
          <p14:tracePt t="121146" x="2749550" y="298450"/>
          <p14:tracePt t="121155" x="2749550" y="311150"/>
          <p14:tracePt t="121170" x="2749550" y="317500"/>
          <p14:tracePt t="121188" x="2749550" y="323850"/>
          <p14:tracePt t="121262" x="2743200" y="323850"/>
          <p14:tracePt t="121276" x="2736850" y="330200"/>
          <p14:tracePt t="121283" x="2730500" y="336550"/>
          <p14:tracePt t="121290" x="2724150" y="336550"/>
          <p14:tracePt t="121308" x="2717800" y="342900"/>
          <p14:tracePt t="121324" x="2711450" y="342900"/>
          <p14:tracePt t="121334" x="2705100" y="342900"/>
          <p14:tracePt t="121350" x="2698750" y="342900"/>
          <p14:tracePt t="121370" x="2679700" y="349250"/>
          <p14:tracePt t="121387" x="2647950" y="361950"/>
          <p14:tracePt t="121400" x="2628900" y="374650"/>
          <p14:tracePt t="121417" x="2616200" y="393700"/>
          <p14:tracePt t="121435" x="2616200" y="406400"/>
          <p14:tracePt t="121450" x="2616200" y="412750"/>
          <p14:tracePt t="121467" x="2616200" y="438150"/>
          <p14:tracePt t="121483" x="2628900" y="450850"/>
          <p14:tracePt t="121500" x="2647950" y="469900"/>
          <p14:tracePt t="121517" x="2673350" y="476250"/>
          <p14:tracePt t="121533" x="2705100" y="476250"/>
          <p14:tracePt t="121550" x="2730500" y="476250"/>
          <p14:tracePt t="121569" x="2762250" y="476250"/>
          <p14:tracePt t="121584" x="2787650" y="463550"/>
          <p14:tracePt t="121600" x="2819400" y="450850"/>
          <p14:tracePt t="121617" x="2844800" y="438150"/>
          <p14:tracePt t="121633" x="2863850" y="431800"/>
          <p14:tracePt t="121651" x="2870200" y="425450"/>
          <p14:tracePt t="121667" x="2870200" y="412750"/>
          <p14:tracePt t="121684" x="2876550" y="412750"/>
          <p14:tracePt t="121700" x="2876550" y="393700"/>
          <p14:tracePt t="121717" x="2876550" y="381000"/>
          <p14:tracePt t="121734" x="2876550" y="374650"/>
          <p14:tracePt t="121750" x="2876550" y="368300"/>
          <p14:tracePt t="121789" x="2876550" y="361950"/>
          <p14:tracePt t="121802" x="2863850" y="361950"/>
          <p14:tracePt t="121819" x="2863850" y="368300"/>
          <p14:tracePt t="121833" x="2857500" y="368300"/>
          <p14:tracePt t="121850" x="2851150" y="374650"/>
          <p14:tracePt t="121858" x="2851150" y="381000"/>
          <p14:tracePt t="121867" x="2844800" y="387350"/>
          <p14:tracePt t="121884" x="2844800" y="419100"/>
          <p14:tracePt t="121900" x="2844800" y="438150"/>
          <p14:tracePt t="121917" x="2851150" y="444500"/>
          <p14:tracePt t="121934" x="2882900" y="469900"/>
          <p14:tracePt t="121951" x="2921000" y="476250"/>
          <p14:tracePt t="121969" x="2965450" y="476250"/>
          <p14:tracePt t="121984" x="2990850" y="476250"/>
          <p14:tracePt t="122001" x="3003550" y="476250"/>
          <p14:tracePt t="122017" x="3009900" y="476250"/>
          <p14:tracePt t="122034" x="3016250" y="476250"/>
          <p14:tracePt t="122290" x="3016250" y="469900"/>
          <p14:tracePt t="122445" x="3009900" y="469900"/>
          <p14:tracePt t="122453" x="3003550" y="469900"/>
          <p14:tracePt t="122462" x="2978150" y="457200"/>
          <p14:tracePt t="122473" x="2927350" y="438150"/>
          <p14:tracePt t="122490" x="2857500" y="406400"/>
          <p14:tracePt t="122506" x="2787650" y="387350"/>
          <p14:tracePt t="122523" x="2743200" y="374650"/>
          <p14:tracePt t="122542" x="2717800" y="374650"/>
          <p14:tracePt t="122786" x="2711450" y="374650"/>
          <p14:tracePt t="122902" x="2724150" y="361950"/>
          <p14:tracePt t="122909" x="2736850" y="355600"/>
          <p14:tracePt t="122918" x="2749550" y="342900"/>
          <p14:tracePt t="122926" x="2749550" y="336550"/>
          <p14:tracePt t="122943" x="2749550" y="323850"/>
          <p14:tracePt t="122961" x="2749550" y="311150"/>
          <p14:tracePt t="122995" x="2749550" y="304800"/>
          <p14:tracePt t="123010" x="2717800" y="304800"/>
          <p14:tracePt t="123026" x="2686050" y="304800"/>
          <p14:tracePt t="123043" x="2673350" y="304800"/>
          <p14:tracePt t="123090" x="2667000" y="304800"/>
          <p14:tracePt t="123106" x="2660650" y="304800"/>
          <p14:tracePt t="123122" x="2647950" y="298450"/>
          <p14:tracePt t="123133" x="2641600" y="298450"/>
          <p14:tracePt t="123154" x="2635250" y="298450"/>
          <p14:tracePt t="123164" x="2628900" y="298450"/>
          <p14:tracePt t="123177" x="2597150" y="298450"/>
          <p14:tracePt t="123193" x="2546350" y="298450"/>
          <p14:tracePt t="123210" x="2457450" y="304800"/>
          <p14:tracePt t="123227" x="2374900" y="311150"/>
          <p14:tracePt t="123243" x="2317750" y="323850"/>
          <p14:tracePt t="123260" x="2286000" y="342900"/>
          <p14:tracePt t="123277" x="2279650" y="349250"/>
          <p14:tracePt t="123293" x="2279650" y="374650"/>
          <p14:tracePt t="123310" x="2286000" y="406400"/>
          <p14:tracePt t="123326" x="2298700" y="419100"/>
          <p14:tracePt t="123343" x="2311400" y="438150"/>
          <p14:tracePt t="123360" x="2317750" y="450850"/>
          <p14:tracePt t="123377" x="2330450" y="476250"/>
          <p14:tracePt t="123393" x="2349500" y="488950"/>
          <p14:tracePt t="123410" x="2368550" y="501650"/>
          <p14:tracePt t="123427" x="2406650" y="501650"/>
          <p14:tracePt t="123444" x="2444750" y="501650"/>
          <p14:tracePt t="123460" x="2482850" y="501650"/>
          <p14:tracePt t="123477" x="2540000" y="501650"/>
          <p14:tracePt t="123493" x="2597150" y="501650"/>
          <p14:tracePt t="123510" x="2647950" y="501650"/>
          <p14:tracePt t="123527" x="2692400" y="501650"/>
          <p14:tracePt t="123545" x="2711450" y="495300"/>
          <p14:tracePt t="123561" x="2730500" y="450850"/>
          <p14:tracePt t="123577" x="2730500" y="400050"/>
          <p14:tracePt t="123593" x="2730500" y="374650"/>
          <p14:tracePt t="123610" x="2730500" y="368300"/>
          <p14:tracePt t="123699" x="2724150" y="361950"/>
          <p14:tracePt t="123922" x="2724150" y="355600"/>
          <p14:tracePt t="123931" x="2724150" y="349250"/>
          <p14:tracePt t="124021" x="2724150" y="342900"/>
          <p14:tracePt t="124036" x="2724150" y="336550"/>
          <p14:tracePt t="124042" x="2724150" y="330200"/>
          <p14:tracePt t="124058" x="2724150" y="323850"/>
          <p14:tracePt t="124069" x="2724150" y="317500"/>
          <p14:tracePt t="124080" x="2724150" y="304800"/>
          <p14:tracePt t="124097" x="2724150" y="273050"/>
          <p14:tracePt t="124113" x="2692400" y="228600"/>
          <p14:tracePt t="124130" x="2686050" y="215900"/>
          <p14:tracePt t="124147" x="2686050" y="209550"/>
          <p14:tracePt t="124180" x="2679700" y="203200"/>
          <p14:tracePt t="124293" x="2673350" y="203200"/>
          <p14:tracePt t="124320" x="2667000" y="203200"/>
          <p14:tracePt t="124351" x="2660650" y="203200"/>
          <p14:tracePt t="124358" x="2654300" y="203200"/>
          <p14:tracePt t="124367" x="2641600" y="203200"/>
          <p14:tracePt t="124380" x="2622550" y="203200"/>
          <p14:tracePt t="124396" x="2603500" y="209550"/>
          <p14:tracePt t="124413" x="2584450" y="209550"/>
          <p14:tracePt t="124430" x="2565400" y="215900"/>
          <p14:tracePt t="124500" x="2559050" y="222250"/>
          <p14:tracePt t="124506" x="2552700" y="222250"/>
          <p14:tracePt t="124517" x="2546350" y="222250"/>
          <p14:tracePt t="124530" x="2546350" y="228600"/>
          <p14:tracePt t="124547" x="2533650" y="241300"/>
          <p14:tracePt t="124564" x="2520950" y="260350"/>
          <p14:tracePt t="124580" x="2514600" y="279400"/>
          <p14:tracePt t="124597" x="2514600" y="292100"/>
          <p14:tracePt t="124614" x="2508250" y="317500"/>
          <p14:tracePt t="124621" x="2508250" y="330200"/>
          <p14:tracePt t="124630" x="2508250" y="342900"/>
          <p14:tracePt t="124647" x="2508250" y="368300"/>
          <p14:tracePt t="124663" x="2508250" y="406400"/>
          <p14:tracePt t="124681" x="2520950" y="438150"/>
          <p14:tracePt t="124697" x="2540000" y="457200"/>
          <p14:tracePt t="124779" x="2546350" y="463550"/>
          <p14:tracePt t="124878" x="2552700" y="463550"/>
          <p14:tracePt t="124886" x="2559050" y="463550"/>
          <p14:tracePt t="124900" x="2603500" y="463550"/>
          <p14:tracePt t="124914" x="2647950" y="476250"/>
          <p14:tracePt t="124930" x="2686050" y="482600"/>
          <p14:tracePt t="124948" x="2717800" y="482600"/>
          <p14:tracePt t="124964" x="2755900" y="482600"/>
          <p14:tracePt t="124980" x="2762250" y="482600"/>
          <p14:tracePt t="125919" x="2768600" y="488950"/>
          <p14:tracePt t="125924" x="2787650" y="520700"/>
          <p14:tracePt t="125933" x="2806700" y="533400"/>
          <p14:tracePt t="125942" x="2832100" y="565150"/>
          <p14:tracePt t="125959" x="2870200" y="603250"/>
          <p14:tracePt t="125976" x="2895600" y="635000"/>
          <p14:tracePt t="125995" x="2927350" y="660400"/>
          <p14:tracePt t="126010" x="2952750" y="679450"/>
          <p14:tracePt t="126026" x="2965450" y="692150"/>
          <p14:tracePt t="126943" x="2965450" y="711200"/>
          <p14:tracePt t="126956" x="2984500" y="800100"/>
          <p14:tracePt t="126964" x="3003550" y="850900"/>
          <p14:tracePt t="126974" x="3009900" y="901700"/>
          <p14:tracePt t="126991" x="3041650" y="996950"/>
          <p14:tracePt t="127008" x="3079750" y="1066800"/>
          <p14:tracePt t="127024" x="3111500" y="1130300"/>
          <p14:tracePt t="127042" x="3136900" y="1174750"/>
          <p14:tracePt t="127058" x="3162300" y="1206500"/>
          <p14:tracePt t="127074" x="3162300" y="1212850"/>
          <p14:tracePt t="127196" x="3162300" y="1219200"/>
          <p14:tracePt t="127204" x="3162300" y="1225550"/>
          <p14:tracePt t="127214" x="3162300" y="1231900"/>
          <p14:tracePt t="127225" x="3162300" y="1238250"/>
          <p14:tracePt t="127241" x="3162300" y="1250950"/>
          <p14:tracePt t="127949" x="3143250" y="1250950"/>
          <p14:tracePt t="127958" x="3130550" y="1250950"/>
          <p14:tracePt t="127964" x="3105150" y="1244600"/>
          <p14:tracePt t="127973" x="3079750" y="1244600"/>
          <p14:tracePt t="127990" x="3028950" y="1238250"/>
          <p14:tracePt t="128006" x="2984500" y="1238250"/>
          <p14:tracePt t="128023" x="2971800" y="1238250"/>
          <p14:tracePt t="128068" x="2965450" y="1238250"/>
          <p14:tracePt t="128110" x="2959100" y="1238250"/>
          <p14:tracePt t="128116" x="2946400" y="1238250"/>
          <p14:tracePt t="128127" x="2933700" y="1238250"/>
          <p14:tracePt t="128140" x="2914650" y="1244600"/>
          <p14:tracePt t="128158" x="2908300" y="1250950"/>
          <p14:tracePt t="128173" x="2889250" y="1250950"/>
          <p14:tracePt t="128190" x="2889250" y="1257300"/>
          <p14:tracePt t="128207" x="2882900" y="1263650"/>
          <p14:tracePt t="128223" x="2870200" y="1270000"/>
          <p14:tracePt t="128240" x="2838450" y="1276350"/>
          <p14:tracePt t="128257" x="2774950" y="1276350"/>
          <p14:tracePt t="128273" x="2698750" y="1276350"/>
          <p14:tracePt t="128291" x="2635250" y="1276350"/>
          <p14:tracePt t="128307" x="2609850" y="1276350"/>
          <p14:tracePt t="128323" x="2590800" y="1276350"/>
          <p14:tracePt t="128357" x="2584450" y="1276350"/>
          <p14:tracePt t="128968" x="2559050" y="1276350"/>
          <p14:tracePt t="128976" x="2533650" y="1276350"/>
          <p14:tracePt t="128986" x="2501900" y="1276350"/>
          <p14:tracePt t="128993" x="2476500" y="1276350"/>
          <p14:tracePt t="129009" x="2451100" y="1276350"/>
          <p14:tracePt t="129026" x="2438400" y="1276350"/>
          <p14:tracePt t="129043" x="2419350" y="1276350"/>
          <p14:tracePt t="129060" x="2387600" y="1276350"/>
          <p14:tracePt t="129076" x="2374900" y="1276350"/>
          <p14:tracePt t="129093" x="2362200" y="1276350"/>
          <p14:tracePt t="129156" x="2349500" y="1276350"/>
          <p14:tracePt t="129166" x="2324100" y="1276350"/>
          <p14:tracePt t="129173" x="2305050" y="1276350"/>
          <p14:tracePt t="129183" x="2273300" y="1276350"/>
          <p14:tracePt t="129193" x="2254250" y="1276350"/>
          <p14:tracePt t="129210" x="2203450" y="1276350"/>
          <p14:tracePt t="129227" x="2171700" y="1276350"/>
          <p14:tracePt t="129243" x="2133600" y="1270000"/>
          <p14:tracePt t="129260" x="2127250" y="1270000"/>
          <p14:tracePt t="129277" x="2120900" y="1270000"/>
          <p14:tracePt t="129294" x="2114550" y="1270000"/>
          <p14:tracePt t="129310" x="2114550" y="1263650"/>
          <p14:tracePt t="129326" x="2108200" y="1263650"/>
          <p14:tracePt t="129343" x="2082800" y="1263650"/>
          <p14:tracePt t="129360" x="2044700" y="1257300"/>
          <p14:tracePt t="129378" x="2019300" y="1257300"/>
          <p14:tracePt t="129393" x="2006600" y="1257300"/>
          <p14:tracePt t="129410" x="2000250" y="1250950"/>
          <p14:tracePt t="129496" x="1993900" y="1250950"/>
          <p14:tracePt t="129504" x="1987550" y="1250950"/>
          <p14:tracePt t="129513" x="1981200" y="1250950"/>
          <p14:tracePt t="129527" x="1949450" y="1250950"/>
          <p14:tracePt t="129543" x="1885950" y="1250950"/>
          <p14:tracePt t="129560" x="1797050" y="1238250"/>
          <p14:tracePt t="129577" x="1765300" y="1231900"/>
          <p14:tracePt t="129593" x="1758950" y="1231900"/>
          <p14:tracePt t="129789" x="1765300" y="1231900"/>
          <p14:tracePt t="129796" x="1816100" y="1231900"/>
          <p14:tracePt t="129805" x="1866900" y="1231900"/>
          <p14:tracePt t="129813" x="1943100" y="1231900"/>
          <p14:tracePt t="129829" x="2178050" y="1193800"/>
          <p14:tracePt t="129846" x="2514600" y="1174750"/>
          <p14:tracePt t="129863" x="2908300" y="1162050"/>
          <p14:tracePt t="129879" x="3371850" y="1123950"/>
          <p14:tracePt t="129896" x="3898900" y="1111250"/>
          <p14:tracePt t="129913" x="4413250" y="1111250"/>
          <p14:tracePt t="129929" x="4826000" y="1111250"/>
          <p14:tracePt t="129946" x="5092700" y="1111250"/>
          <p14:tracePt t="129963" x="5232400" y="1111250"/>
          <p14:tracePt t="129983" x="5283200" y="1111250"/>
          <p14:tracePt t="129996" x="5289550" y="1111250"/>
          <p14:tracePt t="130045" x="5295900" y="1104900"/>
          <p14:tracePt t="130053" x="5302250" y="1104900"/>
          <p14:tracePt t="130063" x="5327650" y="1092200"/>
          <p14:tracePt t="130080" x="5403850" y="1085850"/>
          <p14:tracePt t="130096" x="5530850" y="1085850"/>
          <p14:tracePt t="130113" x="5676900" y="1085850"/>
          <p14:tracePt t="130130" x="5803900" y="1079500"/>
          <p14:tracePt t="130136" x="5848350" y="1079500"/>
          <p14:tracePt t="130146" x="5892800" y="1079500"/>
          <p14:tracePt t="130163" x="5949950" y="1079500"/>
          <p14:tracePt t="130196" x="5956300" y="1079500"/>
          <p14:tracePt t="130213" x="5943600" y="1092200"/>
          <p14:tracePt t="130230" x="5899150" y="1111250"/>
          <p14:tracePt t="130246" x="5886450" y="1117600"/>
          <p14:tracePt t="130263" x="5873750" y="1136650"/>
          <p14:tracePt t="130280" x="5867400" y="1136650"/>
          <p14:tracePt t="130336" x="5861050" y="1143000"/>
          <p14:tracePt t="130352" x="5829300" y="1149350"/>
          <p14:tracePt t="130358" x="5772150" y="1168400"/>
          <p14:tracePt t="130369" x="5721350" y="1174750"/>
          <p14:tracePt t="130380" x="5588000" y="1181100"/>
          <p14:tracePt t="130396" x="5492750" y="1206500"/>
          <p14:tracePt t="130413" x="5429250" y="1219200"/>
          <p14:tracePt t="130430" x="5422900" y="1219200"/>
          <p14:tracePt t="130665" x="5416550" y="1219200"/>
          <p14:tracePt t="130674" x="5403850" y="1219200"/>
          <p14:tracePt t="130680" x="5372100" y="1219200"/>
          <p14:tracePt t="130696" x="5295900" y="1219200"/>
          <p14:tracePt t="130713" x="5168900" y="1219200"/>
          <p14:tracePt t="130730" x="4972050" y="1200150"/>
          <p14:tracePt t="130747" x="4705350" y="1155700"/>
          <p14:tracePt t="130765" x="4095750" y="1085850"/>
          <p14:tracePt t="130780" x="3803650" y="1085850"/>
          <p14:tracePt t="130797" x="3644900" y="1085850"/>
          <p14:tracePt t="130813" x="3606800" y="1085850"/>
          <p14:tracePt t="130830" x="3594100" y="1085850"/>
          <p14:tracePt t="130893" x="3587750" y="1085850"/>
          <p14:tracePt t="130904" x="3575050" y="1085850"/>
          <p14:tracePt t="130910" x="3568700" y="1085850"/>
          <p14:tracePt t="130925" x="3562350" y="1085850"/>
          <p14:tracePt t="130937" x="3549650" y="1085850"/>
          <p14:tracePt t="130952" x="3543300" y="1092200"/>
          <p14:tracePt t="130965" x="3524250" y="1092200"/>
          <p14:tracePt t="130981" x="3479800" y="1104900"/>
          <p14:tracePt t="130997" x="3429000" y="1117600"/>
          <p14:tracePt t="131014" x="3371850" y="1130300"/>
          <p14:tracePt t="131031" x="3327400" y="1143000"/>
          <p14:tracePt t="131047" x="3257550" y="1155700"/>
          <p14:tracePt t="131063" x="3155950" y="1181100"/>
          <p14:tracePt t="131080" x="3041650" y="1193800"/>
          <p14:tracePt t="131097" x="2940050" y="1219200"/>
          <p14:tracePt t="131113" x="2870200" y="1225550"/>
          <p14:tracePt t="131130" x="2832100" y="1238250"/>
          <p14:tracePt t="131198" x="2825750" y="1238250"/>
          <p14:tracePt t="131215" x="2819400" y="1238250"/>
          <p14:tracePt t="131233" x="2813050" y="1238250"/>
          <p14:tracePt t="131241" x="2806700" y="1238250"/>
          <p14:tracePt t="131249" x="2800350" y="1238250"/>
          <p14:tracePt t="131264" x="2768600" y="1250950"/>
          <p14:tracePt t="131280" x="2692400" y="1250950"/>
          <p14:tracePt t="131297" x="2590800" y="1250950"/>
          <p14:tracePt t="131314" x="2527300" y="1250950"/>
          <p14:tracePt t="131330" x="2495550" y="1250950"/>
          <p14:tracePt t="131347" x="2489200" y="1250950"/>
          <p14:tracePt t="131854" x="2495550" y="1250950"/>
          <p14:tracePt t="131861" x="2520950" y="1244600"/>
          <p14:tracePt t="131870" x="2552700" y="1244600"/>
          <p14:tracePt t="131879" x="2590800" y="1244600"/>
          <p14:tracePt t="131895" x="2711450" y="1238250"/>
          <p14:tracePt t="131911" x="2882900" y="1219200"/>
          <p14:tracePt t="131928" x="3060700" y="1212850"/>
          <p14:tracePt t="131944" x="3213100" y="1212850"/>
          <p14:tracePt t="131962" x="3244850" y="1212850"/>
          <p14:tracePt t="132006" x="3225800" y="1212850"/>
          <p14:tracePt t="132016" x="3194050" y="1212850"/>
          <p14:tracePt t="132028" x="3187700" y="1212850"/>
          <p14:tracePt t="132045" x="3162300" y="1212850"/>
          <p14:tracePt t="132222" x="3136900" y="1219200"/>
          <p14:tracePt t="132232" x="3092450" y="1219200"/>
          <p14:tracePt t="132237" x="3016250" y="1219200"/>
          <p14:tracePt t="132245" x="2933700" y="1219200"/>
          <p14:tracePt t="132262" x="2768600" y="1219200"/>
          <p14:tracePt t="132278" x="2635250" y="1219200"/>
          <p14:tracePt t="132295" x="2565400" y="1219200"/>
          <p14:tracePt t="132311" x="2540000" y="1219200"/>
          <p14:tracePt t="132483" x="2533650" y="1219200"/>
          <p14:tracePt t="132488" x="2527300" y="1219200"/>
          <p14:tracePt t="132495" x="2520950" y="1219200"/>
          <p14:tracePt t="132512" x="2501900" y="1219200"/>
          <p14:tracePt t="132529" x="2476500" y="1219200"/>
          <p14:tracePt t="132545" x="2438400" y="1219200"/>
          <p14:tracePt t="132562" x="2387600" y="1219200"/>
          <p14:tracePt t="132578" x="2355850" y="1219200"/>
          <p14:tracePt t="132595" x="2343150" y="1219200"/>
          <p14:tracePt t="133468" x="2349500" y="1219200"/>
          <p14:tracePt t="133475" x="2362200" y="1219200"/>
          <p14:tracePt t="133483" x="2381250" y="1219200"/>
          <p14:tracePt t="133494" x="2413000" y="1219200"/>
          <p14:tracePt t="133510" x="2463800" y="1219200"/>
          <p14:tracePt t="133526" x="2508250" y="1219200"/>
          <p14:tracePt t="133543" x="2527300" y="1219200"/>
          <p14:tracePt t="134762" x="2533650" y="1219200"/>
          <p14:tracePt t="134767" x="2559050" y="1219200"/>
          <p14:tracePt t="134776" x="2565400" y="1219200"/>
          <p14:tracePt t="134786" x="2584450" y="1219200"/>
          <p14:tracePt t="134803" x="2628900" y="1219200"/>
          <p14:tracePt t="134820" x="2743200" y="1212850"/>
          <p14:tracePt t="134836" x="2921000" y="1212850"/>
          <p14:tracePt t="134854" x="3232150" y="1200150"/>
          <p14:tracePt t="134870" x="4191000" y="1060450"/>
          <p14:tracePt t="134886" x="4902200" y="971550"/>
          <p14:tracePt t="134903" x="5378450" y="958850"/>
          <p14:tracePt t="134919" x="5518150" y="939800"/>
          <p14:tracePt t="134936" x="5530850" y="933450"/>
          <p14:tracePt t="134976" x="5518150" y="933450"/>
          <p14:tracePt t="134986" x="5486400" y="927100"/>
          <p14:tracePt t="135003" x="5454650" y="927100"/>
          <p14:tracePt t="135040" x="5448300" y="927100"/>
          <p14:tracePt t="135064" x="5454650" y="927100"/>
          <p14:tracePt t="135074" x="5467350" y="927100"/>
          <p14:tracePt t="135087" x="5499100" y="927100"/>
          <p14:tracePt t="135103" x="5556250" y="908050"/>
          <p14:tracePt t="135120" x="5626100" y="901700"/>
          <p14:tracePt t="135137" x="5689600" y="889000"/>
          <p14:tracePt t="135146" x="5746750" y="869950"/>
          <p14:tracePt t="135153" x="5791200" y="857250"/>
          <p14:tracePt t="135170" x="5905500" y="838200"/>
          <p14:tracePt t="135186" x="6045200" y="819150"/>
          <p14:tracePt t="135203" x="6273800" y="781050"/>
          <p14:tracePt t="135220" x="6591300" y="762000"/>
          <p14:tracePt t="135237" x="6915150" y="762000"/>
          <p14:tracePt t="135254" x="7181850" y="762000"/>
          <p14:tracePt t="135270" x="7423150" y="762000"/>
          <p14:tracePt t="135286" x="7772400" y="762000"/>
          <p14:tracePt t="135303" x="7981950" y="762000"/>
          <p14:tracePt t="135320" x="8172450" y="762000"/>
          <p14:tracePt t="135337" x="8331200" y="762000"/>
          <p14:tracePt t="135353" x="8445500" y="762000"/>
          <p14:tracePt t="135370" x="8534400" y="774700"/>
          <p14:tracePt t="135386" x="8623300" y="793750"/>
          <p14:tracePt t="135403" x="8705850" y="812800"/>
          <p14:tracePt t="135420" x="8763000" y="825500"/>
          <p14:tracePt t="135437" x="8839200" y="838200"/>
          <p14:tracePt t="135455" x="9029700" y="863600"/>
          <p14:tracePt t="135470" x="9093200" y="876300"/>
          <p14:tracePt t="135487" x="9290050" y="908050"/>
          <p14:tracePt t="135503" x="9385300" y="933450"/>
          <p14:tracePt t="135520" x="9467850" y="939800"/>
          <p14:tracePt t="135537" x="9525000" y="946150"/>
          <p14:tracePt t="135554" x="9550400" y="952500"/>
          <p14:tracePt t="135570" x="9563100" y="952500"/>
          <p14:tracePt t="135587" x="9575800" y="958850"/>
          <p14:tracePt t="135604" x="9582150" y="971550"/>
          <p14:tracePt t="135620" x="9594850" y="984250"/>
          <p14:tracePt t="135637" x="9620250" y="1022350"/>
          <p14:tracePt t="135643" x="9645650" y="1047750"/>
          <p14:tracePt t="135654" x="9658350" y="1073150"/>
          <p14:tracePt t="135670" x="9690100" y="1111250"/>
          <p14:tracePt t="135687" x="9702800" y="1123950"/>
          <p14:tracePt t="135736" x="9683750" y="1123950"/>
          <p14:tracePt t="135744" x="9658350" y="1123950"/>
          <p14:tracePt t="135753" x="9639300" y="1123950"/>
          <p14:tracePt t="135771" x="9594850" y="1123950"/>
          <p14:tracePt t="135787" x="9582150" y="1123950"/>
          <p14:tracePt t="135804" x="9575800" y="1123950"/>
          <p14:tracePt t="135821" x="9569450" y="1123950"/>
          <p14:tracePt t="135837" x="9556750" y="1143000"/>
          <p14:tracePt t="135855" x="9544050" y="1149350"/>
          <p14:tracePt t="135870" x="9537700" y="1149350"/>
          <p14:tracePt t="135887" x="9525000" y="1162050"/>
          <p14:tracePt t="136257" x="9518650" y="1162050"/>
          <p14:tracePt t="136281" x="9518650" y="1168400"/>
          <p14:tracePt t="136290" x="9512300" y="1168400"/>
          <p14:tracePt t="136296" x="9499600" y="1187450"/>
          <p14:tracePt t="136305" x="9486900" y="1200150"/>
          <p14:tracePt t="136320" x="9474200" y="1212850"/>
          <p14:tracePt t="136337" x="9467850" y="1219200"/>
          <p14:tracePt t="136354" x="9448800" y="1219200"/>
          <p14:tracePt t="136370" x="9436100" y="1219200"/>
          <p14:tracePt t="136387" x="9429750" y="1225550"/>
          <p14:tracePt t="136612" x="9417050" y="1225550"/>
          <p14:tracePt t="136621" x="9410700" y="1225550"/>
          <p14:tracePt t="136633" x="9378950" y="1238250"/>
          <p14:tracePt t="136653" x="9334500" y="1238250"/>
          <p14:tracePt t="136671" x="9264650" y="1238250"/>
          <p14:tracePt t="136686" x="9118600" y="1238250"/>
          <p14:tracePt t="136703" x="9023350" y="1238250"/>
          <p14:tracePt t="136720" x="8947150" y="1238250"/>
          <p14:tracePt t="136736" x="8915400" y="1238250"/>
          <p14:tracePt t="136753" x="8896350" y="1238250"/>
          <p14:tracePt t="136770" x="8890000" y="1238250"/>
          <p14:tracePt t="136803" x="8890000" y="1244600"/>
          <p14:tracePt t="136923" x="8864600" y="1244600"/>
          <p14:tracePt t="136929" x="8845550" y="1244600"/>
          <p14:tracePt t="136937" x="8801100" y="1244600"/>
          <p14:tracePt t="136953" x="8674100" y="1244600"/>
          <p14:tracePt t="136970" x="8547100" y="1244600"/>
          <p14:tracePt t="136986" x="8413750" y="1244600"/>
          <p14:tracePt t="137003" x="8280400" y="1244600"/>
          <p14:tracePt t="137020" x="8210550" y="1244600"/>
          <p14:tracePt t="137036" x="8166100" y="1244600"/>
          <p14:tracePt t="137053" x="8153400" y="1244600"/>
          <p14:tracePt t="137169" x="8147050" y="1244600"/>
          <p14:tracePt t="137177" x="8128000" y="1244600"/>
          <p14:tracePt t="137186" x="8115300" y="1244600"/>
          <p14:tracePt t="137203" x="8077200" y="1244600"/>
          <p14:tracePt t="137220" x="8039100" y="1244600"/>
          <p14:tracePt t="137237" x="8013700" y="1244600"/>
          <p14:tracePt t="137254" x="8007350" y="1244600"/>
          <p14:tracePt t="137271" x="7988300" y="1244600"/>
          <p14:tracePt t="137287" x="7956550" y="1250950"/>
          <p14:tracePt t="137304" x="7937500" y="1263650"/>
          <p14:tracePt t="137320" x="7931150" y="1270000"/>
          <p14:tracePt t="137337" x="7918450" y="1270000"/>
          <p14:tracePt t="137488" x="7905750" y="1270000"/>
          <p14:tracePt t="137496" x="7880350" y="1270000"/>
          <p14:tracePt t="137505" x="7861300" y="1270000"/>
          <p14:tracePt t="137520" x="7791450" y="1270000"/>
          <p14:tracePt t="137537" x="7715250" y="1270000"/>
          <p14:tracePt t="137554" x="7600950" y="1270000"/>
          <p14:tracePt t="137570" x="7391400" y="1270000"/>
          <p14:tracePt t="137587" x="7143750" y="1301750"/>
          <p14:tracePt t="137604" x="6794500" y="1358900"/>
          <p14:tracePt t="137620" x="6477000" y="1384300"/>
          <p14:tracePt t="137637" x="6248400" y="1409700"/>
          <p14:tracePt t="137644" x="6127750" y="1422400"/>
          <p14:tracePt t="137654" x="6026150" y="1435100"/>
          <p14:tracePt t="137671" x="5702300" y="1435100"/>
          <p14:tracePt t="137687" x="5314950" y="1435100"/>
          <p14:tracePt t="137705" x="4622800" y="1435100"/>
          <p14:tracePt t="137720" x="4013200" y="1466850"/>
          <p14:tracePt t="137737" x="3282950" y="1466850"/>
          <p14:tracePt t="137754" x="2381250" y="1466850"/>
          <p14:tracePt t="137771" x="1606550" y="1466850"/>
          <p14:tracePt t="137787" x="1219200" y="1466850"/>
          <p14:tracePt t="137804" x="1035050" y="1466850"/>
          <p14:tracePt t="137821" x="990600" y="1466850"/>
          <p14:tracePt t="138027" x="990600" y="1473200"/>
          <p14:tracePt t="138051" x="984250" y="1485900"/>
          <p14:tracePt t="138059" x="977900" y="1492250"/>
          <p14:tracePt t="138099" x="977900" y="1498600"/>
          <p14:tracePt t="138117" x="977900" y="1504950"/>
          <p14:tracePt t="138132" x="977900" y="1517650"/>
          <p14:tracePt t="138147" x="984250" y="1517650"/>
          <p14:tracePt t="138163" x="1003300" y="1524000"/>
          <p14:tracePt t="138170" x="1022350" y="1536700"/>
          <p14:tracePt t="138185" x="1041400" y="1549400"/>
          <p14:tracePt t="138202" x="1054100" y="1555750"/>
          <p14:tracePt t="138219" x="1066800" y="1562100"/>
          <p14:tracePt t="138235" x="1073150" y="1568450"/>
          <p14:tracePt t="138290" x="1073150" y="1574800"/>
          <p14:tracePt t="138296" x="1066800" y="1574800"/>
          <p14:tracePt t="138324" x="1060450" y="1574800"/>
          <p14:tracePt t="138329" x="1047750" y="1574800"/>
          <p14:tracePt t="138357" x="1041400" y="1574800"/>
          <p14:tracePt t="138369" x="1028700" y="1581150"/>
          <p14:tracePt t="138386" x="1022350" y="1587500"/>
          <p14:tracePt t="138393" x="1016000" y="1593850"/>
          <p14:tracePt t="138426" x="1009650" y="1593850"/>
          <p14:tracePt t="138449" x="1009650" y="1600200"/>
          <p14:tracePt t="138458" x="1003300" y="1600200"/>
          <p14:tracePt t="138466" x="990600" y="1600200"/>
          <p14:tracePt t="138475" x="977900" y="1600200"/>
          <p14:tracePt t="138485" x="965200" y="1600200"/>
          <p14:tracePt t="138502" x="920750" y="1600200"/>
          <p14:tracePt t="138519" x="876300" y="1600200"/>
          <p14:tracePt t="138535" x="825500" y="1600200"/>
          <p14:tracePt t="138552" x="793750" y="1600200"/>
          <p14:tracePt t="138569" x="774700" y="1593850"/>
          <p14:tracePt t="138585" x="749300" y="1581150"/>
          <p14:tracePt t="138602" x="698500" y="1549400"/>
          <p14:tracePt t="138619" x="660400" y="1524000"/>
          <p14:tracePt t="138635" x="635000" y="1511300"/>
          <p14:tracePt t="138652" x="628650" y="1504950"/>
          <p14:tracePt t="138658" x="622300" y="1498600"/>
          <p14:tracePt t="138674" x="622300" y="1492250"/>
          <p14:tracePt t="138686" x="615950" y="1485900"/>
          <p14:tracePt t="138703" x="609600" y="1479550"/>
          <p14:tracePt t="138729" x="596900" y="1466850"/>
          <p14:tracePt t="138740" x="596900" y="1460500"/>
          <p14:tracePt t="138753" x="596900" y="1447800"/>
          <p14:tracePt t="138769" x="596900" y="1428750"/>
          <p14:tracePt t="138785" x="596900" y="1403350"/>
          <p14:tracePt t="138802" x="609600" y="1384300"/>
          <p14:tracePt t="138819" x="622300" y="1371600"/>
          <p14:tracePt t="138836" x="641350" y="1365250"/>
          <p14:tracePt t="138852" x="654050" y="1358900"/>
          <p14:tracePt t="138869" x="660400" y="1352550"/>
          <p14:tracePt t="138886" x="660400" y="1346200"/>
          <p14:tracePt t="138902" x="679450" y="1333500"/>
          <p14:tracePt t="138921" x="692150" y="1320800"/>
          <p14:tracePt t="138936" x="717550" y="1308100"/>
          <p14:tracePt t="138954" x="749300" y="1295400"/>
          <p14:tracePt t="138970" x="806450" y="1270000"/>
          <p14:tracePt t="138986" x="831850" y="1257300"/>
          <p14:tracePt t="139003" x="844550" y="1244600"/>
          <p14:tracePt t="139083" x="850900" y="1244600"/>
          <p14:tracePt t="139093" x="863600" y="1244600"/>
          <p14:tracePt t="139098" x="876300" y="1244600"/>
          <p14:tracePt t="139107" x="889000" y="1244600"/>
          <p14:tracePt t="139121" x="927100" y="1244600"/>
          <p14:tracePt t="139136" x="958850" y="1244600"/>
          <p14:tracePt t="139153" x="1003300" y="1244600"/>
          <p14:tracePt t="139160" x="1028700" y="1244600"/>
          <p14:tracePt t="139169" x="1041400" y="1244600"/>
          <p14:tracePt t="139186" x="1073150" y="1244600"/>
          <p14:tracePt t="139202" x="1085850" y="1244600"/>
          <p14:tracePt t="139236" x="1092200" y="1244600"/>
          <p14:tracePt t="139253" x="1098550" y="1250950"/>
          <p14:tracePt t="139278" x="1104900" y="1263650"/>
          <p14:tracePt t="139286" x="1111250" y="1276350"/>
          <p14:tracePt t="139303" x="1117600" y="1295400"/>
          <p14:tracePt t="139319" x="1123950" y="1301750"/>
          <p14:tracePt t="139338" x="1123950" y="1314450"/>
          <p14:tracePt t="139353" x="1123950" y="1327150"/>
          <p14:tracePt t="139369" x="1123950" y="1346200"/>
          <p14:tracePt t="139386" x="1123950" y="1352550"/>
          <p14:tracePt t="139403" x="1123950" y="1371600"/>
          <p14:tracePt t="139420" x="1123950" y="1384300"/>
          <p14:tracePt t="139436" x="1123950" y="1397000"/>
          <p14:tracePt t="139453" x="1123950" y="1409700"/>
          <p14:tracePt t="139470" x="1123950" y="1416050"/>
          <p14:tracePt t="139486" x="1123950" y="1435100"/>
          <p14:tracePt t="139504" x="1123950" y="1441450"/>
          <p14:tracePt t="139521" x="1123950" y="1454150"/>
          <p14:tracePt t="139536" x="1123950" y="1466850"/>
          <p14:tracePt t="139570" x="1123950" y="1479550"/>
          <p14:tracePt t="139586" x="1123950" y="1485900"/>
          <p14:tracePt t="139603" x="1123950" y="1492250"/>
          <p14:tracePt t="139620" x="1123950" y="1504950"/>
          <p14:tracePt t="139636" x="1123950" y="1517650"/>
          <p14:tracePt t="139653" x="1117600" y="1517650"/>
          <p14:tracePt t="139660" x="1104900" y="1530350"/>
          <p14:tracePt t="139676" x="1104900" y="1536700"/>
          <p14:tracePt t="139687" x="1098550" y="1536700"/>
          <p14:tracePt t="139705" x="1085850" y="1543050"/>
          <p14:tracePt t="139722" x="1060450" y="1555750"/>
          <p14:tracePt t="139736" x="1041400" y="1555750"/>
          <p14:tracePt t="139753" x="984250" y="1562100"/>
          <p14:tracePt t="139770" x="927100" y="1562100"/>
          <p14:tracePt t="139787" x="889000" y="1562100"/>
          <p14:tracePt t="139803" x="857250" y="1562100"/>
          <p14:tracePt t="139820" x="850900" y="1562100"/>
          <p14:tracePt t="139987" x="844550" y="1568450"/>
          <p14:tracePt t="139993" x="838200" y="1568450"/>
          <p14:tracePt t="140012" x="863600" y="1568450"/>
          <p14:tracePt t="140017" x="908050" y="1568450"/>
          <p14:tracePt t="140026" x="971550" y="1568450"/>
          <p14:tracePt t="140042" x="1060450" y="1568450"/>
          <p14:tracePt t="140059" x="1155700" y="1568450"/>
          <p14:tracePt t="140076" x="1282700" y="1568450"/>
          <p14:tracePt t="140092" x="1441450" y="1568450"/>
          <p14:tracePt t="140109" x="1606550" y="1543050"/>
          <p14:tracePt t="140125" x="1720850" y="1543050"/>
          <p14:tracePt t="140142" x="1784350" y="1530350"/>
          <p14:tracePt t="140149" x="1816100" y="1530350"/>
          <p14:tracePt t="140159" x="1847850" y="1517650"/>
          <p14:tracePt t="140176" x="2000250" y="1498600"/>
          <p14:tracePt t="140192" x="2152650" y="1466850"/>
          <p14:tracePt t="140209" x="2349500" y="1428750"/>
          <p14:tracePt t="140226" x="2667000" y="1377950"/>
          <p14:tracePt t="140242" x="2990850" y="1346200"/>
          <p14:tracePt t="140259" x="3378200" y="1295400"/>
          <p14:tracePt t="140276" x="3708400" y="1289050"/>
          <p14:tracePt t="140292" x="4013200" y="1289050"/>
          <p14:tracePt t="140309" x="4419600" y="1238250"/>
          <p14:tracePt t="140326" x="4921250" y="1155700"/>
          <p14:tracePt t="140342" x="5397500" y="1092200"/>
          <p14:tracePt t="140359" x="5765800" y="1035050"/>
          <p14:tracePt t="140376" x="6070600" y="990600"/>
          <p14:tracePt t="140392" x="6584950" y="958850"/>
          <p14:tracePt t="140409" x="6851650" y="958850"/>
          <p14:tracePt t="140426" x="7067550" y="958850"/>
          <p14:tracePt t="140443" x="7258050" y="977900"/>
          <p14:tracePt t="140459" x="7442200" y="1003300"/>
          <p14:tracePt t="140476" x="7632700" y="1022350"/>
          <p14:tracePt t="140492" x="7823200" y="1047750"/>
          <p14:tracePt t="140509" x="8083550" y="1060450"/>
          <p14:tracePt t="140526" x="8382000" y="1060450"/>
          <p14:tracePt t="140542" x="8629650" y="1060450"/>
          <p14:tracePt t="140559" x="8890000" y="1060450"/>
          <p14:tracePt t="140578" x="9182100" y="1060450"/>
          <p14:tracePt t="140593" x="9309100" y="1060450"/>
          <p14:tracePt t="140609" x="9372600" y="1060450"/>
          <p14:tracePt t="140626" x="9410700" y="1066800"/>
          <p14:tracePt t="140643" x="9442450" y="1073150"/>
          <p14:tracePt t="140659" x="9486900" y="1073150"/>
          <p14:tracePt t="140676" x="9518650" y="1079500"/>
          <p14:tracePt t="140693" x="9575800" y="1079500"/>
          <p14:tracePt t="140710" x="9639300" y="1079500"/>
          <p14:tracePt t="140726" x="9728200" y="1085850"/>
          <p14:tracePt t="140743" x="9823450" y="1085850"/>
          <p14:tracePt t="140760" x="9918700" y="1085850"/>
          <p14:tracePt t="140777" x="9982200" y="1085850"/>
          <p14:tracePt t="140793" x="10039350" y="1085850"/>
          <p14:tracePt t="140891" x="10045700" y="1085850"/>
          <p14:tracePt t="140898" x="10052050" y="1085850"/>
          <p14:tracePt t="140921" x="10064750" y="1092200"/>
          <p14:tracePt t="140934" x="10090150" y="1098550"/>
          <p14:tracePt t="140943" x="10102850" y="1111250"/>
          <p14:tracePt t="140959" x="10185400" y="1123950"/>
          <p14:tracePt t="140978" x="10325100" y="1168400"/>
          <p14:tracePt t="140993" x="10541000" y="1193800"/>
          <p14:tracePt t="141010" x="10642600" y="1200150"/>
          <p14:tracePt t="141026" x="10661650" y="1200150"/>
          <p14:tracePt t="141299" x="10648950" y="1200150"/>
          <p14:tracePt t="141309" x="10623550" y="1200150"/>
          <p14:tracePt t="141318" x="10591800" y="1200150"/>
          <p14:tracePt t="141327" x="10534650" y="1200150"/>
          <p14:tracePt t="141346" x="10401300" y="1200150"/>
          <p14:tracePt t="141360" x="10242550" y="1200150"/>
          <p14:tracePt t="141380" x="9956800" y="1200150"/>
          <p14:tracePt t="141393" x="9747250" y="1200150"/>
          <p14:tracePt t="141410" x="9569450" y="1200150"/>
          <p14:tracePt t="141427" x="9461500" y="1200150"/>
          <p14:tracePt t="141443" x="9429750" y="1200150"/>
          <p14:tracePt t="141460" x="9410700" y="1200150"/>
          <p14:tracePt t="141477" x="9404350" y="1200150"/>
          <p14:tracePt t="141510" x="9398000" y="1200150"/>
          <p14:tracePt t="141527" x="9372600" y="1200150"/>
          <p14:tracePt t="141544" x="9321800" y="1200150"/>
          <p14:tracePt t="141561" x="9277350" y="1200150"/>
          <p14:tracePt t="141577" x="9220200" y="1200150"/>
          <p14:tracePt t="141593" x="9188450" y="1200150"/>
          <p14:tracePt t="141610" x="9175750" y="1206500"/>
          <p14:tracePt t="141627" x="9163050" y="1206500"/>
          <p14:tracePt t="141643" x="9144000" y="1219200"/>
          <p14:tracePt t="141660" x="9086850" y="1225550"/>
          <p14:tracePt t="141677" x="8991600" y="1225550"/>
          <p14:tracePt t="141694" x="8864600" y="1225550"/>
          <p14:tracePt t="141710" x="8775700" y="1231900"/>
          <p14:tracePt t="141727" x="8718550" y="1238250"/>
          <p14:tracePt t="141744" x="8693150" y="1250950"/>
          <p14:tracePt t="143580" x="8686800" y="1250950"/>
          <p14:tracePt t="146453" x="8680450" y="1250950"/>
          <p14:tracePt t="146462" x="8674100" y="1250950"/>
          <p14:tracePt t="146468" x="8655050" y="1244600"/>
          <p14:tracePt t="146477" x="8597900" y="1244600"/>
          <p14:tracePt t="146494" x="8502650" y="1238250"/>
          <p14:tracePt t="146511" x="8426450" y="1238250"/>
          <p14:tracePt t="146528" x="8356600" y="1238250"/>
          <p14:tracePt t="146544" x="8293100" y="1238250"/>
          <p14:tracePt t="146561" x="8166100" y="1238250"/>
          <p14:tracePt t="146578" x="7994650" y="1238250"/>
          <p14:tracePt t="146594" x="7778750" y="1238250"/>
          <p14:tracePt t="146611" x="7454900" y="1238250"/>
          <p14:tracePt t="146628" x="7251700" y="1238250"/>
          <p14:tracePt t="146644" x="7105650" y="1238250"/>
          <p14:tracePt t="146661" x="6965950" y="1238250"/>
          <p14:tracePt t="146678" x="6845300" y="1219200"/>
          <p14:tracePt t="146695" x="6737350" y="1219200"/>
          <p14:tracePt t="146711" x="6686550" y="1219200"/>
          <p14:tracePt t="146728" x="6667500" y="1219200"/>
          <p14:tracePt t="146745" x="6661150" y="1219200"/>
          <p14:tracePt t="146773" x="6654800" y="1219200"/>
          <p14:tracePt t="146784" x="6648450" y="1219200"/>
          <p14:tracePt t="146796" x="6635750" y="1219200"/>
          <p14:tracePt t="146812" x="6496050" y="1231900"/>
          <p14:tracePt t="146828" x="6305550" y="1263650"/>
          <p14:tracePt t="146845" x="6102350" y="1282700"/>
          <p14:tracePt t="146861" x="5924550" y="1320800"/>
          <p14:tracePt t="146878" x="5803900" y="1327150"/>
          <p14:tracePt t="146895" x="5715000" y="1346200"/>
          <p14:tracePt t="146911" x="5689600" y="1346200"/>
          <p14:tracePt t="146973" x="5683250" y="1346200"/>
          <p14:tracePt t="146985" x="5670550" y="1346200"/>
          <p14:tracePt t="146989" x="5651500" y="1346200"/>
          <p14:tracePt t="147000" x="5626100" y="1346200"/>
          <p14:tracePt t="147012" x="5588000" y="1346200"/>
          <p14:tracePt t="147028" x="5575300" y="1346200"/>
          <p14:tracePt t="147045" x="5562600" y="1346200"/>
          <p14:tracePt t="147061" x="5543550" y="1346200"/>
          <p14:tracePt t="147078" x="5524500" y="1346200"/>
          <p14:tracePt t="147096" x="5505450" y="1346200"/>
          <p14:tracePt t="147312" x="5499100" y="1346200"/>
          <p14:tracePt t="147352" x="5499100" y="1339850"/>
          <p14:tracePt t="147359" x="5499100" y="1333500"/>
          <p14:tracePt t="147369" x="5499100" y="1327150"/>
          <p14:tracePt t="147386" x="5499100" y="1320800"/>
          <p14:tracePt t="147440" x="5499100" y="1308100"/>
          <p14:tracePt t="147455" x="5499100" y="1295400"/>
          <p14:tracePt t="147464" x="5486400" y="1289050"/>
          <p14:tracePt t="147474" x="5467350" y="1270000"/>
          <p14:tracePt t="147480" x="5441950" y="1263650"/>
          <p14:tracePt t="147495" x="5384800" y="1231900"/>
          <p14:tracePt t="147513" x="5327650" y="1219200"/>
          <p14:tracePt t="147528" x="5289550" y="1206500"/>
          <p14:tracePt t="147545" x="5251450" y="1200150"/>
          <p14:tracePt t="147823" x="5238750" y="1200150"/>
          <p14:tracePt t="148287" x="5257800" y="1200150"/>
          <p14:tracePt t="148296" x="5321300" y="1200150"/>
          <p14:tracePt t="148304" x="5416550" y="1212850"/>
          <p14:tracePt t="148320" x="5619750" y="1257300"/>
          <p14:tracePt t="148337" x="5797550" y="1314450"/>
          <p14:tracePt t="148354" x="5930900" y="1358900"/>
          <p14:tracePt t="148370" x="6032500" y="1390650"/>
          <p14:tracePt t="148387" x="6064250" y="1403350"/>
          <p14:tracePt t="148463" x="6051550" y="1403350"/>
          <p14:tracePt t="148480" x="6045200" y="1403350"/>
          <p14:tracePt t="148487" x="6038850" y="1403350"/>
          <p14:tracePt t="148495" x="6032500" y="1403350"/>
          <p14:tracePt t="148575" x="6026150" y="1403350"/>
          <p14:tracePt t="148582" x="6019800" y="1403350"/>
          <p14:tracePt t="148597" x="6000750" y="1390650"/>
          <p14:tracePt t="148609" x="5988050" y="1377950"/>
          <p14:tracePt t="148621" x="5969000" y="1371600"/>
          <p14:tracePt t="148638" x="5943600" y="1358900"/>
          <p14:tracePt t="148654" x="5918200" y="1352550"/>
          <p14:tracePt t="148671" x="5911850" y="1352550"/>
          <p14:tracePt t="148687" x="5899150" y="1352550"/>
          <p14:tracePt t="148693" x="5886450" y="1352550"/>
          <p14:tracePt t="148704" x="5880100" y="1352550"/>
          <p14:tracePt t="148721" x="5873750" y="1352550"/>
          <p14:tracePt t="148743" x="5867400" y="1352550"/>
          <p14:tracePt t="148760" x="5861050" y="1352550"/>
          <p14:tracePt t="149278" x="5867400" y="1352550"/>
          <p14:tracePt t="149288" x="5918200" y="1352550"/>
          <p14:tracePt t="149294" x="5956300" y="1352550"/>
          <p14:tracePt t="149302" x="6032500" y="1352550"/>
          <p14:tracePt t="149318" x="6254750" y="1352550"/>
          <p14:tracePt t="149335" x="6534150" y="1352550"/>
          <p14:tracePt t="149351" x="6775450" y="1352550"/>
          <p14:tracePt t="149368" x="6978650" y="1352550"/>
          <p14:tracePt t="149384" x="7105650" y="1352550"/>
          <p14:tracePt t="149401" x="7200900" y="1352550"/>
          <p14:tracePt t="149418" x="7245350" y="1358900"/>
          <p14:tracePt t="149435" x="7264400" y="1365250"/>
          <p14:tracePt t="149451" x="7270750" y="1365250"/>
          <p14:tracePt t="149469" x="7296150" y="1365250"/>
          <p14:tracePt t="149485" x="7321550" y="1365250"/>
          <p14:tracePt t="149501" x="7385050" y="1365250"/>
          <p14:tracePt t="149518" x="7505700" y="1365250"/>
          <p14:tracePt t="149535" x="7702550" y="1365250"/>
          <p14:tracePt t="149551" x="7950200" y="1365250"/>
          <p14:tracePt t="149568" x="8318500" y="1365250"/>
          <p14:tracePt t="149585" x="8794750" y="1365250"/>
          <p14:tracePt t="149601" x="9188450" y="1365250"/>
          <p14:tracePt t="149618" x="9499600" y="1365250"/>
          <p14:tracePt t="149635" x="9709150" y="1365250"/>
          <p14:tracePt t="149652" x="9817100" y="1365250"/>
          <p14:tracePt t="149669" x="9912350" y="1365250"/>
          <p14:tracePt t="149685" x="9931400" y="1377950"/>
          <p14:tracePt t="149801" x="9937750" y="1377950"/>
          <p14:tracePt t="149897" x="9937750" y="1384300"/>
          <p14:tracePt t="149950" x="9918700" y="1384300"/>
          <p14:tracePt t="149959" x="9893300" y="1384300"/>
          <p14:tracePt t="149968" x="9886950" y="1384300"/>
          <p14:tracePt t="149985" x="9867900" y="1384300"/>
          <p14:tracePt t="150002" x="9842500" y="1384300"/>
          <p14:tracePt t="150019" x="9836150" y="1384300"/>
          <p14:tracePt t="150035" x="9823450" y="1384300"/>
          <p14:tracePt t="150068" x="9804400" y="1384300"/>
          <p14:tracePt t="150159" x="9798050" y="1384300"/>
          <p14:tracePt t="150167" x="9785350" y="1384300"/>
          <p14:tracePt t="150175" x="9779000" y="1384300"/>
          <p14:tracePt t="150185" x="9772650" y="1384300"/>
          <p14:tracePt t="150602" x="9766300" y="1384300"/>
          <p14:tracePt t="150610" x="9747250" y="1384300"/>
          <p14:tracePt t="150623" x="9702800" y="1377950"/>
          <p14:tracePt t="150632" x="9658350" y="1371600"/>
          <p14:tracePt t="150643" x="9639300" y="1365250"/>
          <p14:tracePt t="150662" x="9588500" y="1352550"/>
          <p14:tracePt t="150669" x="9544050" y="1339850"/>
          <p14:tracePt t="150676" x="9499600" y="1333500"/>
          <p14:tracePt t="150694" x="9366250" y="1333500"/>
          <p14:tracePt t="150710" x="9315450" y="1333500"/>
          <p14:tracePt t="150727" x="9296400" y="1333500"/>
          <p14:tracePt t="150906" x="9290050" y="1333500"/>
          <p14:tracePt t="150912" x="9283700" y="1333500"/>
          <p14:tracePt t="150927" x="9264650" y="1333500"/>
          <p14:tracePt t="150944" x="9239250" y="1333500"/>
          <p14:tracePt t="150960" x="9220200" y="1333500"/>
          <p14:tracePt t="151031" x="9226550" y="1333500"/>
          <p14:tracePt t="151039" x="9277350" y="1327150"/>
          <p14:tracePt t="151049" x="9391650" y="1308100"/>
          <p14:tracePt t="151061" x="9569450" y="1308100"/>
          <p14:tracePt t="151079" x="10020300" y="1308100"/>
          <p14:tracePt t="151094" x="10541000" y="1308100"/>
          <p14:tracePt t="151111" x="10661650" y="1289050"/>
          <p14:tracePt t="151127" x="10668000" y="1289050"/>
          <p14:tracePt t="151160" x="10674350" y="1282700"/>
          <p14:tracePt t="151177" x="10661650" y="1276350"/>
          <p14:tracePt t="151193" x="10629900" y="1276350"/>
          <p14:tracePt t="151210" x="10610850" y="1276350"/>
          <p14:tracePt t="151279" x="10604500" y="1276350"/>
          <p14:tracePt t="151287" x="10591800" y="1276350"/>
          <p14:tracePt t="151297" x="10579100" y="1276350"/>
          <p14:tracePt t="151310" x="10541000" y="1276350"/>
          <p14:tracePt t="151327" x="10496550" y="1282700"/>
          <p14:tracePt t="151344" x="10439400" y="1308100"/>
          <p14:tracePt t="151360" x="10369550" y="1339850"/>
          <p14:tracePt t="151377" x="10217150" y="1377950"/>
          <p14:tracePt t="151394" x="9982200" y="1435100"/>
          <p14:tracePt t="151410" x="9575800" y="1485900"/>
          <p14:tracePt t="151427" x="8972550" y="1568450"/>
          <p14:tracePt t="151444" x="8261350" y="1676400"/>
          <p14:tracePt t="151461" x="7486650" y="1778000"/>
          <p14:tracePt t="151477" x="6731000" y="1797050"/>
          <p14:tracePt t="151494" x="5759450" y="1797050"/>
          <p14:tracePt t="151510" x="5353050" y="1797050"/>
          <p14:tracePt t="151527" x="4959350" y="1797050"/>
          <p14:tracePt t="151544" x="4527550" y="1797050"/>
          <p14:tracePt t="151560" x="3879850" y="1797050"/>
          <p14:tracePt t="151577" x="3251200" y="1771650"/>
          <p14:tracePt t="151594" x="2749550" y="1695450"/>
          <p14:tracePt t="151611" x="2317750" y="1631950"/>
          <p14:tracePt t="151627" x="1993900" y="1631950"/>
          <p14:tracePt t="151646" x="1663700" y="1619250"/>
          <p14:tracePt t="151661" x="1422400" y="1619250"/>
          <p14:tracePt t="151667" x="1327150" y="1600200"/>
          <p14:tracePt t="151677" x="1244600" y="1600200"/>
          <p14:tracePt t="151694" x="1143000" y="1600200"/>
          <p14:tracePt t="151841" x="1136650" y="1600200"/>
          <p14:tracePt t="151852" x="1117600" y="1600200"/>
          <p14:tracePt t="151857" x="1098550" y="1600200"/>
          <p14:tracePt t="151868" x="1085850" y="1600200"/>
          <p14:tracePt t="151883" x="1066800" y="1600200"/>
          <p14:tracePt t="151899" x="1060450" y="1606550"/>
          <p14:tracePt t="151918" x="1054100" y="1612900"/>
          <p14:tracePt t="151993" x="1047750" y="1612900"/>
          <p14:tracePt t="152000" x="1041400" y="1612900"/>
          <p14:tracePt t="152011" x="1022350" y="1612900"/>
          <p14:tracePt t="152028" x="1016000" y="1612900"/>
          <p14:tracePt t="152227" x="1009650" y="1612900"/>
          <p14:tracePt t="152232" x="996950" y="1612900"/>
          <p14:tracePt t="152252" x="990600" y="1619250"/>
          <p14:tracePt t="152696" x="996950" y="1619250"/>
          <p14:tracePt t="152715" x="1022350" y="1619250"/>
          <p14:tracePt t="152725" x="1054100" y="1619250"/>
          <p14:tracePt t="152733" x="1085850" y="1619250"/>
          <p14:tracePt t="152737" x="1130300" y="1619250"/>
          <p14:tracePt t="152754" x="1244600" y="1619250"/>
          <p14:tracePt t="152770" x="1403350" y="1612900"/>
          <p14:tracePt t="152787" x="1670050" y="1600200"/>
          <p14:tracePt t="152803" x="1955800" y="1600200"/>
          <p14:tracePt t="152820" x="2197100" y="1600200"/>
          <p14:tracePt t="152837" x="2381250" y="1600200"/>
          <p14:tracePt t="152854" x="2514600" y="1600200"/>
          <p14:tracePt t="152870" x="2584450" y="1600200"/>
          <p14:tracePt t="152887" x="2590800" y="1600200"/>
          <p14:tracePt t="153041" x="2597150" y="1600200"/>
          <p14:tracePt t="153058" x="2616200" y="1581150"/>
          <p14:tracePt t="153064" x="2660650" y="1581150"/>
          <p14:tracePt t="153072" x="2717800" y="1574800"/>
          <p14:tracePt t="153087" x="2857500" y="1549400"/>
          <p14:tracePt t="153104" x="2927350" y="1543050"/>
          <p14:tracePt t="153120" x="2946400" y="1536700"/>
          <p14:tracePt t="153137" x="2959100" y="1530350"/>
          <p14:tracePt t="153307" x="2965450" y="1517650"/>
          <p14:tracePt t="153313" x="2978150" y="1517650"/>
          <p14:tracePt t="153320" x="2990850" y="1511300"/>
          <p14:tracePt t="153337" x="3028950" y="1511300"/>
          <p14:tracePt t="153354" x="3048000" y="1504950"/>
          <p14:tracePt t="153819" x="3073400" y="1504950"/>
          <p14:tracePt t="153828" x="3086100" y="1504950"/>
          <p14:tracePt t="153841" x="3130550" y="1504950"/>
          <p14:tracePt t="153867" x="3143250" y="1504950"/>
          <p14:tracePt t="153883" x="3155950" y="1498600"/>
          <p14:tracePt t="153899" x="3168650" y="1492250"/>
          <p14:tracePt t="153912" x="3213100" y="1485900"/>
          <p14:tracePt t="153928" x="3289300" y="1479550"/>
          <p14:tracePt t="153945" x="3435350" y="1479550"/>
          <p14:tracePt t="153962" x="3702050" y="1479550"/>
          <p14:tracePt t="153978" x="4197350" y="1479550"/>
          <p14:tracePt t="153995" x="4718050" y="1479550"/>
          <p14:tracePt t="154012" x="4953000" y="1479550"/>
          <p14:tracePt t="154029" x="5029200" y="1479550"/>
          <p14:tracePt t="154045" x="5041900" y="1473200"/>
          <p14:tracePt t="154072" x="5041900" y="1466850"/>
          <p14:tracePt t="154082" x="5029200" y="1466850"/>
          <p14:tracePt t="154095" x="4991100" y="1473200"/>
          <p14:tracePt t="154112" x="4984750" y="1473200"/>
          <p14:tracePt t="154390" x="4972050" y="1473200"/>
          <p14:tracePt t="154753" x="4991100" y="1473200"/>
          <p14:tracePt t="154761" x="5022850" y="1473200"/>
          <p14:tracePt t="154768" x="5054600" y="1479550"/>
          <p14:tracePt t="154777" x="5092700" y="1479550"/>
          <p14:tracePt t="154793" x="5200650" y="1504950"/>
          <p14:tracePt t="154810" x="5378450" y="1511300"/>
          <p14:tracePt t="154827" x="5568950" y="1536700"/>
          <p14:tracePt t="154843" x="5721350" y="1555750"/>
          <p14:tracePt t="154860" x="5778500" y="1555750"/>
          <p14:tracePt t="154877" x="5791200" y="1555750"/>
          <p14:tracePt t="155306" x="5822950" y="1555750"/>
          <p14:tracePt t="155315" x="5835650" y="1555750"/>
          <p14:tracePt t="155323" x="5842000" y="1555750"/>
          <p14:tracePt t="155385" x="5835650" y="1549400"/>
          <p14:tracePt t="155397" x="5810250" y="1549400"/>
          <p14:tracePt t="155400" x="5778500" y="1543050"/>
          <p14:tracePt t="155412" x="5734050" y="1543050"/>
          <p14:tracePt t="155423" x="5613400" y="1530350"/>
          <p14:tracePt t="155440" x="5422900" y="1511300"/>
          <p14:tracePt t="155457" x="5149850" y="1511300"/>
          <p14:tracePt t="155473" x="4692650" y="1511300"/>
          <p14:tracePt t="155490" x="4178300" y="1511300"/>
          <p14:tracePt t="155507" x="3848100" y="1555750"/>
          <p14:tracePt t="155523" x="3651250" y="1619250"/>
          <p14:tracePt t="155540" x="3536950" y="1657350"/>
          <p14:tracePt t="155557" x="3460750" y="1701800"/>
          <p14:tracePt t="155573" x="3416300" y="1746250"/>
          <p14:tracePt t="155590" x="3333750" y="1803400"/>
          <p14:tracePt t="155607" x="3200400" y="1866900"/>
          <p14:tracePt t="155624" x="3098800" y="1885950"/>
          <p14:tracePt t="155640" x="2971800" y="1911350"/>
          <p14:tracePt t="155657" x="2838450" y="1943100"/>
          <p14:tracePt t="155674" x="2705100" y="1974850"/>
          <p14:tracePt t="155690" x="2616200" y="2006600"/>
          <p14:tracePt t="155707" x="2571750" y="2025650"/>
          <p14:tracePt t="155724" x="2565400" y="2025650"/>
          <p14:tracePt t="155757" x="2552700" y="2038350"/>
          <p14:tracePt t="155774" x="2482850" y="2063750"/>
          <p14:tracePt t="155792" x="2349500" y="2095500"/>
          <p14:tracePt t="155807" x="2101850" y="2133600"/>
          <p14:tracePt t="155824" x="1993900" y="2146300"/>
          <p14:tracePt t="155841" x="1943100" y="2152650"/>
          <p14:tracePt t="155857" x="1924050" y="2152650"/>
          <p14:tracePt t="155947" x="1917700" y="2152650"/>
          <p14:tracePt t="155955" x="1905000" y="2152650"/>
          <p14:tracePt t="155966" x="1873250" y="2152650"/>
          <p14:tracePt t="155974" x="1841500" y="2152650"/>
          <p14:tracePt t="155991" x="1752600" y="2152650"/>
          <p14:tracePt t="156008" x="1631950" y="2165350"/>
          <p14:tracePt t="156024" x="1574800" y="2171700"/>
          <p14:tracePt t="156043" x="1498600" y="2171700"/>
          <p14:tracePt t="156057" x="1441450" y="2171700"/>
          <p14:tracePt t="156074" x="1397000" y="2171700"/>
          <p14:tracePt t="156091" x="1371600" y="2171700"/>
          <p14:tracePt t="156107" x="1365250" y="2171700"/>
          <p14:tracePt t="156124" x="1358900" y="2178050"/>
          <p14:tracePt t="156141" x="1339850" y="2197100"/>
          <p14:tracePt t="156158" x="1333500" y="2203450"/>
          <p14:tracePt t="156174" x="1320800" y="2222500"/>
          <p14:tracePt t="156191" x="1314450" y="2228850"/>
          <p14:tracePt t="156207" x="1308100" y="2228850"/>
          <p14:tracePt t="156224" x="1276350" y="2247900"/>
          <p14:tracePt t="156241" x="1219200" y="2260600"/>
          <p14:tracePt t="156258" x="1162050" y="2279650"/>
          <p14:tracePt t="156274" x="1136650" y="2286000"/>
          <p14:tracePt t="156291" x="1117600" y="2286000"/>
          <p14:tracePt t="156356" x="1117600" y="2292350"/>
          <p14:tracePt t="156364" x="1104900" y="2298700"/>
          <p14:tracePt t="156374" x="1085850" y="2324100"/>
          <p14:tracePt t="156391" x="971550" y="2470150"/>
          <p14:tracePt t="156408" x="920750" y="2527300"/>
          <p14:tracePt t="156424" x="850900" y="2609850"/>
          <p14:tracePt t="156441" x="844550" y="2622550"/>
          <p14:tracePt t="156458" x="844550" y="2628900"/>
          <p14:tracePt t="156714" x="844550" y="2622550"/>
          <p14:tracePt t="156722" x="844550" y="2616200"/>
          <p14:tracePt t="156730" x="844550" y="2609850"/>
          <p14:tracePt t="156738" x="844550" y="2597150"/>
          <p14:tracePt t="156755" x="850900" y="2571750"/>
          <p14:tracePt t="156772" x="857250" y="2559050"/>
          <p14:tracePt t="156788" x="857250" y="2552700"/>
          <p14:tracePt t="156867" x="863600" y="2546350"/>
          <p14:tracePt t="156877" x="863600" y="2540000"/>
          <p14:tracePt t="156897" x="876300" y="2533650"/>
          <p14:tracePt t="156902" x="889000" y="2527300"/>
          <p14:tracePt t="156911" x="889000" y="2520950"/>
          <p14:tracePt t="156922" x="920750" y="2489200"/>
          <p14:tracePt t="156939" x="946150" y="2457450"/>
          <p14:tracePt t="156955" x="977900" y="2419350"/>
          <p14:tracePt t="156972" x="1016000" y="2349500"/>
          <p14:tracePt t="156989" x="1035050" y="2286000"/>
          <p14:tracePt t="157006" x="1041400" y="2209800"/>
          <p14:tracePt t="157022" x="1041400" y="2152650"/>
          <p14:tracePt t="157038" x="1041400" y="2146300"/>
          <p14:tracePt t="157114" x="1041400" y="2133600"/>
          <p14:tracePt t="157162" x="1041400" y="2127250"/>
          <p14:tracePt t="157170" x="1047750" y="2120900"/>
          <p14:tracePt t="157179" x="1054100" y="2114550"/>
          <p14:tracePt t="157188" x="1060450" y="2108200"/>
          <p14:tracePt t="157205" x="1073150" y="2101850"/>
          <p14:tracePt t="157222" x="1092200" y="2095500"/>
          <p14:tracePt t="157239" x="1104900" y="2095500"/>
          <p14:tracePt t="157257" x="1130300" y="2089150"/>
          <p14:tracePt t="157272" x="1187450" y="2076450"/>
          <p14:tracePt t="157289" x="1358900" y="2051050"/>
          <p14:tracePt t="157306" x="1739900" y="1911350"/>
          <p14:tracePt t="157322" x="2190750" y="1695450"/>
          <p14:tracePt t="157339" x="2425700" y="1543050"/>
          <p14:tracePt t="157355" x="2533650" y="1447800"/>
          <p14:tracePt t="157372" x="2565400" y="1422400"/>
          <p14:tracePt t="157389" x="2565400" y="1409700"/>
          <p14:tracePt t="157405" x="2565400" y="1403350"/>
          <p14:tracePt t="157547" x="2559050" y="1403350"/>
          <p14:tracePt t="157555" x="2546350" y="1403350"/>
          <p14:tracePt t="157565" x="2546350" y="1409700"/>
          <p14:tracePt t="157572" x="2540000" y="1428750"/>
          <p14:tracePt t="157589" x="2520950" y="1504950"/>
          <p14:tracePt t="157606" x="2482850" y="1670050"/>
          <p14:tracePt t="157623" x="2400300" y="1835150"/>
          <p14:tracePt t="157639" x="2336800" y="1974850"/>
          <p14:tracePt t="157656" x="2286000" y="2063750"/>
          <p14:tracePt t="157672" x="2260600" y="2127250"/>
          <p14:tracePt t="157689" x="2254250" y="2139950"/>
          <p14:tracePt t="157786" x="2247900" y="2146300"/>
          <p14:tracePt t="157796" x="2247900" y="2152650"/>
          <p14:tracePt t="157802" x="2247900" y="2159000"/>
          <p14:tracePt t="157814" x="2247900" y="2165350"/>
          <p14:tracePt t="157823" x="2247900" y="2171700"/>
          <p14:tracePt t="157860" x="2247900" y="2190750"/>
          <p14:tracePt t="158179" x="2247900" y="2209800"/>
          <p14:tracePt t="158186" x="2247900" y="2228850"/>
          <p14:tracePt t="158194" x="2260600" y="2273300"/>
          <p14:tracePt t="158210" x="2273300" y="2311400"/>
          <p14:tracePt t="158226" x="2305050" y="2349500"/>
          <p14:tracePt t="158243" x="2368550" y="2400300"/>
          <p14:tracePt t="158260" x="2501900" y="2463800"/>
          <p14:tracePt t="158277" x="2711450" y="2514600"/>
          <p14:tracePt t="158293" x="2870200" y="2559050"/>
          <p14:tracePt t="158310" x="2990850" y="2590800"/>
          <p14:tracePt t="158326" x="3054350" y="2603500"/>
          <p14:tracePt t="158343" x="3067050" y="2603500"/>
          <p14:tracePt t="158377" x="3073400" y="2603500"/>
          <p14:tracePt t="158596" x="3073400" y="2597150"/>
          <p14:tracePt t="158620" x="3054350" y="2578100"/>
          <p14:tracePt t="158628" x="3028950" y="2559050"/>
          <p14:tracePt t="158638" x="2978150" y="2533650"/>
          <p14:tracePt t="158653" x="2908300" y="2489200"/>
          <p14:tracePt t="158670" x="2800350" y="2432050"/>
          <p14:tracePt t="158678" x="2755900" y="2400300"/>
          <p14:tracePt t="158686" x="2705100" y="2381250"/>
          <p14:tracePt t="158703" x="2654300" y="2355850"/>
          <p14:tracePt t="158891" x="2647950" y="2355850"/>
          <p14:tracePt t="158910" x="2641600" y="2355850"/>
          <p14:tracePt t="158923" x="2641600" y="2362200"/>
          <p14:tracePt t="158931" x="2641600" y="2368550"/>
          <p14:tracePt t="158948" x="2628900" y="2387600"/>
          <p14:tracePt t="158959" x="2616200" y="2406650"/>
          <p14:tracePt t="158976" x="2533650" y="2470150"/>
          <p14:tracePt t="158992" x="2387600" y="2559050"/>
          <p14:tracePt t="159009" x="2254250" y="2616200"/>
          <p14:tracePt t="159026" x="2165350" y="2635250"/>
          <p14:tracePt t="159042" x="2159000" y="2635250"/>
          <p14:tracePt t="159059" x="2152650" y="2609850"/>
          <p14:tracePt t="159076" x="2152650" y="2603500"/>
          <p14:tracePt t="159109" x="2152650" y="2597150"/>
          <p14:tracePt t="159134" x="2159000" y="2597150"/>
          <p14:tracePt t="159151" x="2165350" y="2597150"/>
          <p14:tracePt t="159165" x="2165350" y="2603500"/>
          <p14:tracePt t="159181" x="2165350" y="2609850"/>
          <p14:tracePt t="159193" x="2178050" y="2616200"/>
          <p14:tracePt t="159209" x="2178050" y="2622550"/>
          <p14:tracePt t="159242" x="2184400" y="2622550"/>
          <p14:tracePt t="159325" x="2190750" y="2622550"/>
          <p14:tracePt t="159391" x="2190750" y="2628900"/>
          <p14:tracePt t="159400" x="2190750" y="2635250"/>
          <p14:tracePt t="159409" x="2190750" y="2647950"/>
          <p14:tracePt t="159426" x="2203450" y="2667000"/>
          <p14:tracePt t="159443" x="2209800" y="2673350"/>
          <p14:tracePt t="159459" x="2235200" y="2686050"/>
          <p14:tracePt t="159476" x="2247900" y="2692400"/>
          <p14:tracePt t="159510" x="2254250" y="2698750"/>
          <p14:tracePt t="159564" x="2241550" y="2698750"/>
          <p14:tracePt t="159572" x="2235200" y="2698750"/>
          <p14:tracePt t="159582" x="2228850" y="2698750"/>
          <p14:tracePt t="159594" x="2216150" y="2698750"/>
          <p14:tracePt t="159609" x="2209800" y="2698750"/>
          <p14:tracePt t="159708" x="2216150" y="2698750"/>
          <p14:tracePt t="159716" x="2228850" y="2698750"/>
          <p14:tracePt t="159726" x="2254250" y="2698750"/>
          <p14:tracePt t="159743" x="2298700" y="2717800"/>
          <p14:tracePt t="159760" x="2355850" y="2730500"/>
          <p14:tracePt t="159776" x="2425700" y="2743200"/>
          <p14:tracePt t="159796" x="2501900" y="2755900"/>
          <p14:tracePt t="159810" x="2628900" y="2755900"/>
          <p14:tracePt t="159826" x="2730500" y="2755900"/>
          <p14:tracePt t="159843" x="2863850" y="2755900"/>
          <p14:tracePt t="159860" x="2990850" y="2755900"/>
          <p14:tracePt t="159876" x="3060700" y="2755900"/>
          <p14:tracePt t="159893" x="3086100" y="2755900"/>
          <p14:tracePt t="159998" x="3092450" y="2755900"/>
          <p14:tracePt t="160006" x="3098800" y="2755900"/>
          <p14:tracePt t="160013" x="3105150" y="2755900"/>
          <p14:tracePt t="160027" x="3117850" y="2755900"/>
          <p14:tracePt t="160043" x="3143250" y="2755900"/>
          <p14:tracePt t="160060" x="3175000" y="2755900"/>
          <p14:tracePt t="160076" x="3232150" y="2755900"/>
          <p14:tracePt t="160093" x="3282950" y="2755900"/>
          <p14:tracePt t="160110" x="3340100" y="2755900"/>
          <p14:tracePt t="160126" x="3390900" y="2755900"/>
          <p14:tracePt t="160143" x="3416300" y="2749550"/>
          <p14:tracePt t="160160" x="3441700" y="2749550"/>
          <p14:tracePt t="160177" x="3467100" y="2749550"/>
          <p14:tracePt t="160184" x="3479800" y="2749550"/>
          <p14:tracePt t="160193" x="3486150" y="2749550"/>
          <p14:tracePt t="160210" x="3524250" y="2749550"/>
          <p14:tracePt t="160227" x="3549650" y="2749550"/>
          <p14:tracePt t="160243" x="3568700" y="2749550"/>
          <p14:tracePt t="160260" x="3575050" y="2749550"/>
          <p14:tracePt t="160279" x="3587750" y="2749550"/>
          <p14:tracePt t="161156" x="3594100" y="2749550"/>
          <p14:tracePt t="161236" x="3594100" y="2755900"/>
          <p14:tracePt t="161244" x="3594100" y="2781300"/>
          <p14:tracePt t="161254" x="3632200" y="2825750"/>
          <p14:tracePt t="161263" x="3676650" y="2863850"/>
          <p14:tracePt t="161280" x="3765550" y="2933700"/>
          <p14:tracePt t="161297" x="3873500" y="3009900"/>
          <p14:tracePt t="161315" x="3975100" y="3067050"/>
          <p14:tracePt t="161330" x="4108450" y="3130550"/>
          <p14:tracePt t="161346" x="4159250" y="3143250"/>
          <p14:tracePt t="161363" x="4171950" y="3155950"/>
          <p14:tracePt t="161572" x="4171950" y="3143250"/>
          <p14:tracePt t="161668" x="4171950" y="3136900"/>
          <p14:tracePt t="161941" x="4171950" y="3130550"/>
          <p14:tracePt t="161948" x="4171950" y="3117850"/>
          <p14:tracePt t="161957" x="4171950" y="3092450"/>
          <p14:tracePt t="161966" x="4171950" y="3060700"/>
          <p14:tracePt t="161981" x="4095750" y="2952750"/>
          <p14:tracePt t="161998" x="3949700" y="2813050"/>
          <p14:tracePt t="162015" x="3695700" y="2609850"/>
          <p14:tracePt t="162031" x="3276600" y="2387600"/>
          <p14:tracePt t="162048" x="2781300" y="2133600"/>
          <p14:tracePt t="162065" x="2387600" y="2012950"/>
          <p14:tracePt t="162082" x="2216150" y="1987550"/>
          <p14:tracePt t="162099" x="2171700" y="1987550"/>
          <p14:tracePt t="162115" x="2165350" y="1987550"/>
          <p14:tracePt t="162131" x="2178050" y="2000250"/>
          <p14:tracePt t="162148" x="2216150" y="2038350"/>
          <p14:tracePt t="162181" x="2216150" y="2057400"/>
          <p14:tracePt t="162206" x="2216150" y="2063750"/>
          <p14:tracePt t="162271" x="2216150" y="2070100"/>
          <p14:tracePt t="162279" x="2203450" y="2070100"/>
          <p14:tracePt t="162288" x="2178050" y="2070100"/>
          <p14:tracePt t="162300" x="2114550" y="2070100"/>
          <p14:tracePt t="162315" x="2070100" y="2070100"/>
          <p14:tracePt t="162332" x="2032000" y="2070100"/>
          <p14:tracePt t="162348" x="2025650" y="2070100"/>
          <p14:tracePt t="162382" x="2012950" y="2076450"/>
          <p14:tracePt t="162406" x="2012950" y="2082800"/>
          <p14:tracePt t="162415" x="2006600" y="2095500"/>
          <p14:tracePt t="162432" x="1993900" y="2139950"/>
          <p14:tracePt t="162448" x="1974850" y="2190750"/>
          <p14:tracePt t="162465" x="1968500" y="2241550"/>
          <p14:tracePt t="162484" x="1949450" y="2286000"/>
          <p14:tracePt t="162498" x="1949450" y="2292350"/>
          <p14:tracePt t="162532" x="1987550" y="2298700"/>
          <p14:tracePt t="162548" x="2063750" y="2298700"/>
          <p14:tracePt t="162565" x="2146300" y="2298700"/>
          <p14:tracePt t="162582" x="2273300" y="2298700"/>
          <p14:tracePt t="162599" x="2393950" y="2298700"/>
          <p14:tracePt t="162616" x="2463800" y="2279650"/>
          <p14:tracePt t="162632" x="2489200" y="2260600"/>
          <p14:tracePt t="162649" x="2501900" y="2254250"/>
          <p14:tracePt t="162732" x="2514600" y="2254250"/>
          <p14:tracePt t="162741" x="2533650" y="2254250"/>
          <p14:tracePt t="162764" x="2540000" y="2254250"/>
          <p14:tracePt t="162821" x="2552700" y="2254250"/>
          <p14:tracePt t="162853" x="2559050" y="2254250"/>
          <p14:tracePt t="162920" x="2571750" y="2254250"/>
          <p14:tracePt t="162925" x="2584450" y="2254250"/>
          <p14:tracePt t="162933" x="2616200" y="2254250"/>
          <p14:tracePt t="162949" x="2667000" y="2266950"/>
          <p14:tracePt t="162966" x="2717800" y="2279650"/>
          <p14:tracePt t="162982" x="2787650" y="2292350"/>
          <p14:tracePt t="162999" x="2851150" y="2298700"/>
          <p14:tracePt t="163016" x="2901950" y="2305050"/>
          <p14:tracePt t="163032" x="2914650" y="2305050"/>
          <p14:tracePt t="163092" x="2914650" y="2311400"/>
          <p14:tracePt t="163164" x="2921000" y="2311400"/>
          <p14:tracePt t="163173" x="2933700" y="2311400"/>
          <p14:tracePt t="163182" x="2946400" y="2298700"/>
          <p14:tracePt t="163199" x="2984500" y="2254250"/>
          <p14:tracePt t="163216" x="3067050" y="2178050"/>
          <p14:tracePt t="163232" x="3130550" y="2108200"/>
          <p14:tracePt t="163249" x="3175000" y="2044700"/>
          <p14:tracePt t="163266" x="3187700" y="1987550"/>
          <p14:tracePt t="163283" x="3187700" y="1911350"/>
          <p14:tracePt t="163299" x="3187700" y="1866900"/>
          <p14:tracePt t="163316" x="3194050" y="1816100"/>
          <p14:tracePt t="163332" x="3232150" y="1714500"/>
          <p14:tracePt t="163349" x="3340100" y="1543050"/>
          <p14:tracePt t="163366" x="3524250" y="1263650"/>
          <p14:tracePt t="163383" x="3689350" y="1060450"/>
          <p14:tracePt t="163399" x="3854450" y="939800"/>
          <p14:tracePt t="163416" x="4006850" y="857250"/>
          <p14:tracePt t="163433" x="4171950" y="787400"/>
          <p14:tracePt t="163449" x="4349750" y="698500"/>
          <p14:tracePt t="163467" x="4514850" y="609600"/>
          <p14:tracePt t="163484" x="4622800" y="552450"/>
          <p14:tracePt t="163499" x="4705350" y="501650"/>
          <p14:tracePt t="163516" x="4724400" y="488950"/>
          <p14:tracePt t="163533" x="4743450" y="482600"/>
          <p14:tracePt t="163549" x="4768850" y="463550"/>
          <p14:tracePt t="163566" x="4826000" y="438150"/>
          <p14:tracePt t="163583" x="4895850" y="393700"/>
          <p14:tracePt t="163599" x="4972050" y="355600"/>
          <p14:tracePt t="163616" x="4997450" y="349250"/>
          <p14:tracePt t="163633" x="5016500" y="349250"/>
          <p14:tracePt t="163743" x="5022850" y="349250"/>
          <p14:tracePt t="163753" x="5029200" y="349250"/>
          <p14:tracePt t="163761" x="5035550" y="355600"/>
          <p14:tracePt t="163768" x="5035550" y="361950"/>
          <p14:tracePt t="163783" x="5048250" y="393700"/>
          <p14:tracePt t="163800" x="5054600" y="412750"/>
          <p14:tracePt t="163816" x="5054600" y="438150"/>
          <p14:tracePt t="163833" x="5054600" y="450850"/>
          <p14:tracePt t="163850" x="5010150" y="463550"/>
          <p14:tracePt t="163868" x="4819650" y="463550"/>
          <p14:tracePt t="163884" x="4730750" y="463550"/>
          <p14:tracePt t="163900" x="4711700" y="463550"/>
          <p14:tracePt t="163916" x="4705350" y="463550"/>
          <p14:tracePt t="163957" x="4705350" y="476250"/>
          <p14:tracePt t="163966" x="4724400" y="488950"/>
          <p14:tracePt t="163983" x="4743450" y="495300"/>
          <p14:tracePt t="164000" x="4762500" y="501650"/>
          <p14:tracePt t="164016" x="4768850" y="514350"/>
          <p14:tracePt t="164033" x="4787900" y="514350"/>
          <p14:tracePt t="164050" x="4813300" y="514350"/>
          <p14:tracePt t="164067" x="4889500" y="514350"/>
          <p14:tracePt t="164083" x="4997450" y="514350"/>
          <p14:tracePt t="164100" x="5207000" y="514350"/>
          <p14:tracePt t="164116" x="5365750" y="514350"/>
          <p14:tracePt t="164133" x="5537200" y="514350"/>
          <p14:tracePt t="164150" x="5695950" y="514350"/>
          <p14:tracePt t="164166" x="5835650" y="514350"/>
          <p14:tracePt t="164173" x="5899150" y="514350"/>
          <p14:tracePt t="164183" x="5937250" y="514350"/>
          <p14:tracePt t="164200" x="6038850" y="514350"/>
          <p14:tracePt t="164217" x="6070600" y="514350"/>
          <p14:tracePt t="164233" x="6096000" y="514350"/>
          <p14:tracePt t="164251" x="6108700" y="514350"/>
          <p14:tracePt t="164267" x="6127750" y="514350"/>
          <p14:tracePt t="164286" x="6178550" y="514350"/>
          <p14:tracePt t="164300" x="6248400" y="533400"/>
          <p14:tracePt t="164317" x="6337300" y="546100"/>
          <p14:tracePt t="164334" x="6426200" y="558800"/>
          <p14:tracePt t="164350" x="6477000" y="558800"/>
          <p14:tracePt t="164367" x="6508750" y="558800"/>
          <p14:tracePt t="164384" x="6515100" y="558800"/>
          <p14:tracePt t="165014" x="6515100" y="565150"/>
          <p14:tracePt t="165021" x="6515100" y="571500"/>
          <p14:tracePt t="165028" x="6515100" y="577850"/>
          <p14:tracePt t="165038" x="6508750" y="603250"/>
          <p14:tracePt t="165054" x="6432550" y="679450"/>
          <p14:tracePt t="165071" x="6261100" y="812800"/>
          <p14:tracePt t="165089" x="5962650" y="996950"/>
          <p14:tracePt t="165105" x="5683250" y="1111250"/>
          <p14:tracePt t="165121" x="5480050" y="1206500"/>
          <p14:tracePt t="165138" x="5391150" y="1238250"/>
          <p14:tracePt t="165155" x="5353050" y="1257300"/>
          <p14:tracePt t="165172" x="5346700" y="1257300"/>
          <p14:tracePt t="165213" x="5340350" y="1257300"/>
          <p14:tracePt t="165230" x="5340350" y="1263650"/>
          <p14:tracePt t="165238" x="5327650" y="1282700"/>
          <p14:tracePt t="165247" x="5327650" y="1289050"/>
          <p14:tracePt t="165255" x="5321300" y="1314450"/>
          <p14:tracePt t="165271" x="5289550" y="1377950"/>
          <p14:tracePt t="165288" x="5238750" y="1511300"/>
          <p14:tracePt t="165305" x="5175250" y="1714500"/>
          <p14:tracePt t="165322" x="5048250" y="2051050"/>
          <p14:tracePt t="165338" x="4889500" y="2362200"/>
          <p14:tracePt t="165355" x="4724400" y="2584450"/>
          <p14:tracePt t="165372" x="4635500" y="2673350"/>
          <p14:tracePt t="165388" x="4603750" y="2686050"/>
          <p14:tracePt t="165405" x="4597400" y="2686050"/>
          <p14:tracePt t="165421" x="4578350" y="2686050"/>
          <p14:tracePt t="165438" x="4565650" y="2686050"/>
          <p14:tracePt t="165455" x="4527550" y="2673350"/>
          <p14:tracePt t="165471" x="4445000" y="2667000"/>
          <p14:tracePt t="165488" x="4337050" y="2660650"/>
          <p14:tracePt t="165505" x="4210050" y="2660650"/>
          <p14:tracePt t="165522" x="4076700" y="2660650"/>
          <p14:tracePt t="165539" x="3911600" y="2679700"/>
          <p14:tracePt t="165555" x="3790950" y="2711450"/>
          <p14:tracePt t="165572" x="3727450" y="2717800"/>
          <p14:tracePt t="165613" x="3708400" y="2717800"/>
          <p14:tracePt t="165622" x="3702050" y="2717800"/>
          <p14:tracePt t="165639" x="3657600" y="2711450"/>
          <p14:tracePt t="165655" x="3575050" y="2686050"/>
          <p14:tracePt t="165674" x="3422650" y="2660650"/>
          <p14:tracePt t="165688" x="3244850" y="2635250"/>
          <p14:tracePt t="165695" x="3168650" y="2628900"/>
          <p14:tracePt t="165705" x="3092450" y="2616200"/>
          <p14:tracePt t="165722" x="2965450" y="2597150"/>
          <p14:tracePt t="165738" x="2857500" y="2597150"/>
          <p14:tracePt t="165755" x="2717800" y="2597150"/>
          <p14:tracePt t="165773" x="2489200" y="2597150"/>
          <p14:tracePt t="165788" x="2381250" y="2597150"/>
          <p14:tracePt t="165805" x="2343150" y="2597150"/>
          <p14:tracePt t="165822" x="2324100" y="2597150"/>
          <p14:tracePt t="166022" x="2317750" y="2597150"/>
          <p14:tracePt t="166030" x="2317750" y="2578100"/>
          <p14:tracePt t="166039" x="2324100" y="2565400"/>
          <p14:tracePt t="166048" x="2336800" y="2533650"/>
          <p14:tracePt t="166063" x="2362200" y="2495550"/>
          <p14:tracePt t="166079" x="2387600" y="2432050"/>
          <p14:tracePt t="166097" x="2400300" y="2400300"/>
          <p14:tracePt t="166113" x="2400300" y="2393950"/>
          <p14:tracePt t="166239" x="2406650" y="2393950"/>
          <p14:tracePt t="166262" x="2413000" y="2393950"/>
          <p14:tracePt t="166385" x="2419350" y="2393950"/>
          <p14:tracePt t="166398" x="2438400" y="2393950"/>
          <p14:tracePt t="166408" x="2451100" y="2393950"/>
          <p14:tracePt t="166415" x="2463800" y="2393950"/>
          <p14:tracePt t="166430" x="2501900" y="2393950"/>
          <p14:tracePt t="166446" x="2552700" y="2387600"/>
          <p14:tracePt t="166463" x="2597150" y="2381250"/>
          <p14:tracePt t="166480" x="2635250" y="2374900"/>
          <p14:tracePt t="166496" x="2654300" y="2374900"/>
          <p14:tracePt t="166513" x="2673350" y="2374900"/>
          <p14:tracePt t="166530" x="2698750" y="2368550"/>
          <p14:tracePt t="166569" x="2717800" y="2368550"/>
          <p14:tracePt t="166580" x="2749550" y="2368550"/>
          <p14:tracePt t="166596" x="2971800" y="2368550"/>
          <p14:tracePt t="166613" x="3225800" y="2368550"/>
          <p14:tracePt t="166630" x="3492500" y="2368550"/>
          <p14:tracePt t="166646" x="3790950" y="2336800"/>
          <p14:tracePt t="166663" x="4000500" y="2330450"/>
          <p14:tracePt t="166680" x="4127500" y="2317750"/>
          <p14:tracePt t="166697" x="4248150" y="2317750"/>
          <p14:tracePt t="166705" x="4311650" y="2317750"/>
          <p14:tracePt t="166714" x="4362450" y="2317750"/>
          <p14:tracePt t="166730" x="4483100" y="2305050"/>
          <p14:tracePt t="166747" x="4578350" y="2298700"/>
          <p14:tracePt t="166764" x="4660900" y="2279650"/>
          <p14:tracePt t="166781" x="4775200" y="2260600"/>
          <p14:tracePt t="166797" x="4813300" y="2260600"/>
          <p14:tracePt t="166813" x="4857750" y="2260600"/>
          <p14:tracePt t="166830" x="4914900" y="2260600"/>
          <p14:tracePt t="166847" x="4991100" y="2260600"/>
          <p14:tracePt t="166863" x="5067300" y="2266950"/>
          <p14:tracePt t="166880" x="5181600" y="2286000"/>
          <p14:tracePt t="166897" x="5289550" y="2298700"/>
          <p14:tracePt t="166913" x="5397500" y="2311400"/>
          <p14:tracePt t="166930" x="5480050" y="2311400"/>
          <p14:tracePt t="166947" x="5556250" y="2311400"/>
          <p14:tracePt t="166964" x="5626100" y="2311400"/>
          <p14:tracePt t="166983" x="5664200" y="2311400"/>
          <p14:tracePt t="166997" x="5670550" y="2311400"/>
          <p14:tracePt t="167014" x="5702300" y="2311400"/>
          <p14:tracePt t="167030" x="5727700" y="2317750"/>
          <p14:tracePt t="167047" x="5784850" y="2324100"/>
          <p14:tracePt t="167064" x="5835650" y="2330450"/>
          <p14:tracePt t="167080" x="5905500" y="2330450"/>
          <p14:tracePt t="167097" x="5975350" y="2330450"/>
          <p14:tracePt t="167114" x="6026150" y="2330450"/>
          <p14:tracePt t="167131" x="6045200" y="2330450"/>
          <p14:tracePt t="167147" x="6051550" y="2330450"/>
          <p14:tracePt t="167354" x="6057900" y="2330450"/>
          <p14:tracePt t="167368" x="6070600" y="2330450"/>
          <p14:tracePt t="167374" x="6076950" y="2330450"/>
          <p14:tracePt t="167385" x="6089650" y="2330450"/>
          <p14:tracePt t="167397" x="6121400" y="2330450"/>
          <p14:tracePt t="167414" x="6178550" y="2330450"/>
          <p14:tracePt t="167431" x="6223000" y="2330450"/>
          <p14:tracePt t="167447" x="6261100" y="2324100"/>
          <p14:tracePt t="167464" x="6280150" y="2324100"/>
          <p14:tracePt t="167850" x="6286500" y="2317750"/>
          <p14:tracePt t="167858" x="6286500" y="2311400"/>
          <p14:tracePt t="167867" x="6292850" y="2305050"/>
          <p14:tracePt t="167874" x="6305550" y="2305050"/>
          <p14:tracePt t="167891" x="6369050" y="2298700"/>
          <p14:tracePt t="167908" x="6457950" y="2298700"/>
          <p14:tracePt t="167927" x="6534150" y="2273300"/>
          <p14:tracePt t="170875" x="6534150" y="2279650"/>
          <p14:tracePt t="170882" x="6527800" y="2286000"/>
          <p14:tracePt t="170897" x="6457950" y="2292350"/>
          <p14:tracePt t="170904" x="6413500" y="2317750"/>
          <p14:tracePt t="170918" x="6369050" y="2324100"/>
          <p14:tracePt t="170935" x="6267450" y="2355850"/>
          <p14:tracePt t="170951" x="6203950" y="2362200"/>
          <p14:tracePt t="170968" x="6153150" y="2362200"/>
          <p14:tracePt t="170984" x="6089650" y="2362200"/>
          <p14:tracePt t="171001" x="5937250" y="2362200"/>
          <p14:tracePt t="171017" x="5727700" y="2362200"/>
          <p14:tracePt t="171034" x="5486400" y="2362200"/>
          <p14:tracePt t="171051" x="5283200" y="2413000"/>
          <p14:tracePt t="171068" x="5099050" y="2438400"/>
          <p14:tracePt t="171084" x="4978400" y="2457450"/>
          <p14:tracePt t="171101" x="4908550" y="2470150"/>
          <p14:tracePt t="171118" x="4883150" y="2476500"/>
          <p14:tracePt t="171134" x="4857750" y="2476500"/>
          <p14:tracePt t="171151" x="4806950" y="2482850"/>
          <p14:tracePt t="171168" x="4749800" y="2489200"/>
          <p14:tracePt t="171185" x="4679950" y="2489200"/>
          <p14:tracePt t="171192" x="4641850" y="2489200"/>
          <p14:tracePt t="171201" x="4603750" y="2489200"/>
          <p14:tracePt t="171218" x="4502150" y="2489200"/>
          <p14:tracePt t="171235" x="4419600" y="2489200"/>
          <p14:tracePt t="171251" x="4343400" y="2489200"/>
          <p14:tracePt t="171268" x="4248150" y="2489200"/>
          <p14:tracePt t="171284" x="4171950" y="2489200"/>
          <p14:tracePt t="171302" x="4114800" y="2489200"/>
          <p14:tracePt t="171318" x="4051300" y="2489200"/>
          <p14:tracePt t="171335" x="3892550" y="2489200"/>
          <p14:tracePt t="171351" x="3733800" y="2489200"/>
          <p14:tracePt t="171368" x="3562350" y="2470150"/>
          <p14:tracePt t="171384" x="3397250" y="2451100"/>
          <p14:tracePt t="171402" x="3270250" y="2444750"/>
          <p14:tracePt t="171418" x="3206750" y="2444750"/>
          <p14:tracePt t="171436" x="3162300" y="2444750"/>
          <p14:tracePt t="171451" x="3136900" y="2444750"/>
          <p14:tracePt t="171468" x="3124200" y="2444750"/>
          <p14:tracePt t="171485" x="3117850" y="2438400"/>
          <p14:tracePt t="171501" x="3105150" y="2438400"/>
          <p14:tracePt t="171520" x="3060700" y="2432050"/>
          <p14:tracePt t="171535" x="2978150" y="2425700"/>
          <p14:tracePt t="171551" x="2946400" y="2419350"/>
          <p14:tracePt t="171568" x="2901950" y="2406650"/>
          <p14:tracePt t="171585" x="2895600" y="2400300"/>
          <p14:tracePt t="171601" x="2876550" y="2393950"/>
          <p14:tracePt t="171618" x="2857500" y="2387600"/>
          <p14:tracePt t="171635" x="2838450" y="2381250"/>
          <p14:tracePt t="171651" x="2825750" y="2374900"/>
          <p14:tracePt t="171668" x="2819400" y="2374900"/>
          <p14:tracePt t="171685" x="2813050" y="2374900"/>
          <p14:tracePt t="171702" x="2806700" y="2374900"/>
          <p14:tracePt t="171724" x="2800350" y="2374900"/>
          <p14:tracePt t="171755" x="2794000" y="2374900"/>
          <p14:tracePt t="171769" x="2787650" y="2374900"/>
          <p14:tracePt t="171776" x="2781300" y="2374900"/>
          <p14:tracePt t="171792" x="2762250" y="2374900"/>
          <p14:tracePt t="171809" x="2749550" y="2374900"/>
          <p14:tracePt t="171818" x="2743200" y="2374900"/>
          <p14:tracePt t="171835" x="2711450" y="2374900"/>
          <p14:tracePt t="171851" x="2686050" y="2374900"/>
          <p14:tracePt t="171868" x="2660650" y="2374900"/>
          <p14:tracePt t="171885" x="2628900" y="2374900"/>
          <p14:tracePt t="171902" x="2609850" y="2374900"/>
          <p14:tracePt t="171919" x="2597150" y="2374900"/>
          <p14:tracePt t="171935" x="2590800" y="2374900"/>
          <p14:tracePt t="172037" x="2584450" y="2374900"/>
          <p14:tracePt t="172044" x="2578100" y="2374900"/>
          <p14:tracePt t="172097" x="2565400" y="2374900"/>
          <p14:tracePt t="172123" x="2559050" y="2374900"/>
          <p14:tracePt t="172233" x="2540000" y="2374900"/>
          <p14:tracePt t="172243" x="2533650" y="2374900"/>
          <p14:tracePt t="172248" x="2508250" y="2374900"/>
          <p14:tracePt t="172258" x="2482850" y="2374900"/>
          <p14:tracePt t="172269" x="2463800" y="2374900"/>
          <p14:tracePt t="172285" x="2419350" y="2374900"/>
          <p14:tracePt t="172302" x="2393950" y="2374900"/>
          <p14:tracePt t="172321" x="2381250" y="2374900"/>
          <p14:tracePt t="172336" x="2374900" y="2374900"/>
          <p14:tracePt t="172352" x="2368550" y="2374900"/>
          <p14:tracePt t="172433" x="2387600" y="2374900"/>
          <p14:tracePt t="172442" x="2419350" y="2374900"/>
          <p14:tracePt t="172452" x="2451100" y="2374900"/>
          <p14:tracePt t="172469" x="2520950" y="2374900"/>
          <p14:tracePt t="172486" x="2622550" y="2374900"/>
          <p14:tracePt t="172502" x="2774950" y="2374900"/>
          <p14:tracePt t="172519" x="2984500" y="2374900"/>
          <p14:tracePt t="172535" x="3473450" y="2374900"/>
          <p14:tracePt t="172552" x="3949700" y="2374900"/>
          <p14:tracePt t="172569" x="4489450" y="2374900"/>
          <p14:tracePt t="172585" x="5111750" y="2374900"/>
          <p14:tracePt t="172602" x="5759450" y="2374900"/>
          <p14:tracePt t="172619" x="6426200" y="2374900"/>
          <p14:tracePt t="172636" x="6985000" y="2374900"/>
          <p14:tracePt t="172653" x="7480300" y="2374900"/>
          <p14:tracePt t="172669" x="7937500" y="2374900"/>
          <p14:tracePt t="172686" x="8185150" y="2374900"/>
          <p14:tracePt t="172705" x="8343900" y="2374900"/>
          <p14:tracePt t="172713" x="8420100" y="2374900"/>
          <p14:tracePt t="172719" x="8439150" y="2381250"/>
          <p14:tracePt t="172736" x="8477250" y="2387600"/>
          <p14:tracePt t="172752" x="8496300" y="2387600"/>
          <p14:tracePt t="172769" x="8540750" y="2400300"/>
          <p14:tracePt t="172786" x="8616950" y="2406650"/>
          <p14:tracePt t="172802" x="8712200" y="2406650"/>
          <p14:tracePt t="172819" x="8788400" y="2413000"/>
          <p14:tracePt t="172836" x="8845550" y="2413000"/>
          <p14:tracePt t="172853" x="8877300" y="2413000"/>
          <p14:tracePt t="172996" x="8877300" y="2419350"/>
          <p14:tracePt t="173012" x="8870950" y="2419350"/>
          <p14:tracePt t="173020" x="8851900" y="2419350"/>
          <p14:tracePt t="173029" x="8813800" y="2432050"/>
          <p14:tracePt t="173036" x="8769350" y="2432050"/>
          <p14:tracePt t="173053" x="8610600" y="2438400"/>
          <p14:tracePt t="173069" x="8382000" y="2438400"/>
          <p14:tracePt t="173086" x="8159750" y="2438400"/>
          <p14:tracePt t="173103" x="8001000" y="2438400"/>
          <p14:tracePt t="173119" x="7886700" y="2438400"/>
          <p14:tracePt t="173161" x="7880350" y="2438400"/>
          <p14:tracePt t="173314" x="7874000" y="2438400"/>
          <p14:tracePt t="173322" x="7861300" y="2438400"/>
          <p14:tracePt t="173329" x="7854950" y="2438400"/>
          <p14:tracePt t="173340" x="7848600" y="2438400"/>
          <p14:tracePt t="173353" x="7842250" y="2438400"/>
          <p14:tracePt t="173370" x="7829550" y="2438400"/>
          <p14:tracePt t="173819" x="7823200" y="2438400"/>
          <p14:tracePt t="174193" x="7816850" y="2438400"/>
          <p14:tracePt t="174202" x="7804150" y="2438400"/>
          <p14:tracePt t="174212" x="7791450" y="2438400"/>
          <p14:tracePt t="174228" x="7772400" y="2438400"/>
          <p14:tracePt t="174245" x="7766050" y="2438400"/>
          <p14:tracePt t="174262" x="7759700" y="2438400"/>
          <p14:tracePt t="174374" x="7766050" y="2438400"/>
          <p14:tracePt t="174382" x="7772400" y="2438400"/>
          <p14:tracePt t="174389" x="7785100" y="2438400"/>
          <p14:tracePt t="174402" x="7797800" y="2438400"/>
          <p14:tracePt t="174412" x="7804150" y="2438400"/>
          <p14:tracePt t="174429" x="7816850" y="2438400"/>
          <p14:tracePt t="174581" x="7804150" y="2438400"/>
          <p14:tracePt t="174742" x="7823200" y="2444750"/>
          <p14:tracePt t="174749" x="7829550" y="2444750"/>
          <p14:tracePt t="174769" x="7848600" y="2444750"/>
          <p14:tracePt t="174784" x="7854950" y="2444750"/>
          <p14:tracePt t="174882" x="7867650" y="2444750"/>
          <p14:tracePt t="174898" x="7874000" y="2444750"/>
          <p14:tracePt t="174909" x="7880350" y="2444750"/>
          <p14:tracePt t="174927" x="7886700" y="2444750"/>
          <p14:tracePt t="174945" x="7893050" y="2444750"/>
          <p14:tracePt t="174958" x="7899400" y="2444750"/>
          <p14:tracePt t="174961" x="7905750" y="2444750"/>
          <p14:tracePt t="174978" x="7912100" y="2444750"/>
          <p14:tracePt t="174988" x="7918450" y="2444750"/>
          <p14:tracePt t="175001" x="7937500" y="2444750"/>
          <p14:tracePt t="175018" x="7950200" y="2444750"/>
          <p14:tracePt t="175035" x="7975600" y="2451100"/>
          <p14:tracePt t="175051" x="8007350" y="2451100"/>
          <p14:tracePt t="175068" x="8051800" y="2451100"/>
          <p14:tracePt t="175085" x="8108950" y="2451100"/>
          <p14:tracePt t="175101" x="8140700" y="2451100"/>
          <p14:tracePt t="175118" x="8172450" y="2451100"/>
          <p14:tracePt t="175135" x="8191500" y="2451100"/>
          <p14:tracePt t="175218" x="8197850" y="2451100"/>
          <p14:tracePt t="175244" x="8204200" y="2451100"/>
          <p14:tracePt t="175276" x="8210550" y="2451100"/>
          <p14:tracePt t="175299" x="8216900" y="2451100"/>
          <p14:tracePt t="175308" x="8223250" y="2451100"/>
          <p14:tracePt t="175314" x="8235950" y="2451100"/>
          <p14:tracePt t="175324" x="8242300" y="2451100"/>
          <p14:tracePt t="175335" x="8248650" y="2451100"/>
          <p14:tracePt t="175353" x="8267700" y="2451100"/>
          <p14:tracePt t="175370" x="8293100" y="2451100"/>
          <p14:tracePt t="175385" x="8318500" y="2451100"/>
          <p14:tracePt t="175402" x="8343900" y="2451100"/>
          <p14:tracePt t="175418" x="8362950" y="2451100"/>
          <p14:tracePt t="175435" x="8369300" y="2451100"/>
          <p14:tracePt t="175452" x="8388350" y="2451100"/>
          <p14:tracePt t="175468" x="8401050" y="2451100"/>
          <p14:tracePt t="175485" x="8413750" y="2451100"/>
          <p14:tracePt t="175502" x="8432800" y="2451100"/>
          <p14:tracePt t="175518" x="8470900" y="2451100"/>
          <p14:tracePt t="175535" x="8502650" y="2451100"/>
          <p14:tracePt t="175552" x="8540750" y="2451100"/>
          <p14:tracePt t="175569" x="8578850" y="2451100"/>
          <p14:tracePt t="175585" x="8597900" y="2451100"/>
          <p14:tracePt t="175602" x="8616950" y="2451100"/>
          <p14:tracePt t="175618" x="8655050" y="2451100"/>
          <p14:tracePt t="175635" x="8686800" y="2451100"/>
          <p14:tracePt t="175652" x="8724900" y="2451100"/>
          <p14:tracePt t="175669" x="8750300" y="2451100"/>
          <p14:tracePt t="175685" x="8769350" y="2451100"/>
          <p14:tracePt t="175702" x="8794750" y="2451100"/>
          <p14:tracePt t="175710" x="8801100" y="2451100"/>
          <p14:tracePt t="175719" x="8807450" y="2451100"/>
          <p14:tracePt t="175735" x="8832850" y="2451100"/>
          <p14:tracePt t="175752" x="8851900" y="2451100"/>
          <p14:tracePt t="175768" x="8858250" y="2451100"/>
          <p14:tracePt t="175785" x="8864600" y="2451100"/>
          <p14:tracePt t="175819" x="8877300" y="2451100"/>
          <p14:tracePt t="175835" x="8896350" y="2444750"/>
          <p14:tracePt t="175852" x="8921750" y="2425700"/>
          <p14:tracePt t="175869" x="8940800" y="2413000"/>
          <p14:tracePt t="175885" x="8953500" y="2406650"/>
          <p14:tracePt t="175902" x="8985250" y="2387600"/>
          <p14:tracePt t="175919" x="9004300" y="2374900"/>
          <p14:tracePt t="175935" x="9017000" y="2362200"/>
          <p14:tracePt t="175953" x="9036050" y="2349500"/>
          <p14:tracePt t="175969" x="9055100" y="2330450"/>
          <p14:tracePt t="175985" x="9061450" y="2330450"/>
          <p14:tracePt t="176002" x="9067800" y="2324100"/>
          <p14:tracePt t="176019" x="9080500" y="2311400"/>
          <p14:tracePt t="176036" x="9093200" y="2305050"/>
          <p14:tracePt t="176053" x="9112250" y="2286000"/>
          <p14:tracePt t="176069" x="9150350" y="2266950"/>
          <p14:tracePt t="176086" x="9169400" y="2241550"/>
          <p14:tracePt t="176102" x="9201150" y="2216150"/>
          <p14:tracePt t="176119" x="9213850" y="2197100"/>
          <p14:tracePt t="176136" x="9232900" y="2171700"/>
          <p14:tracePt t="176154" x="9251950" y="2120900"/>
          <p14:tracePt t="176169" x="9251950" y="2108200"/>
          <p14:tracePt t="176186" x="9251950" y="2057400"/>
          <p14:tracePt t="176202" x="9251950" y="2032000"/>
          <p14:tracePt t="176219" x="9251950" y="2000250"/>
          <p14:tracePt t="176236" x="9251950" y="1974850"/>
          <p14:tracePt t="176252" x="9251950" y="1949450"/>
          <p14:tracePt t="176269" x="9251950" y="1911350"/>
          <p14:tracePt t="176286" x="9239250" y="1885950"/>
          <p14:tracePt t="176302" x="9213850" y="1847850"/>
          <p14:tracePt t="176319" x="9182100" y="1816100"/>
          <p14:tracePt t="176336" x="9156700" y="1790700"/>
          <p14:tracePt t="176353" x="9118600" y="1765300"/>
          <p14:tracePt t="176369" x="9029700" y="1727200"/>
          <p14:tracePt t="176386" x="8972550" y="1701800"/>
          <p14:tracePt t="176402" x="8902700" y="1689100"/>
          <p14:tracePt t="176419" x="8851900" y="1676400"/>
          <p14:tracePt t="176436" x="8769350" y="1676400"/>
          <p14:tracePt t="176452" x="8680450" y="1676400"/>
          <p14:tracePt t="176469" x="8572500" y="1663700"/>
          <p14:tracePt t="176486" x="8464550" y="1657350"/>
          <p14:tracePt t="176502" x="8375650" y="1625600"/>
          <p14:tracePt t="176519" x="8274050" y="1619250"/>
          <p14:tracePt t="176536" x="8178800" y="1593850"/>
          <p14:tracePt t="176553" x="8108950" y="1593850"/>
          <p14:tracePt t="176569" x="8020050" y="1593850"/>
          <p14:tracePt t="176586" x="7962900" y="1606550"/>
          <p14:tracePt t="176603" x="7924800" y="1638300"/>
          <p14:tracePt t="176619" x="7893050" y="1663700"/>
          <p14:tracePt t="176636" x="7861300" y="1682750"/>
          <p14:tracePt t="176653" x="7829550" y="1714500"/>
          <p14:tracePt t="176670" x="7804150" y="1733550"/>
          <p14:tracePt t="176686" x="7778750" y="1758950"/>
          <p14:tracePt t="176703" x="7772400" y="1778000"/>
          <p14:tracePt t="176710" x="7766050" y="1803400"/>
          <p14:tracePt t="176720" x="7766050" y="1828800"/>
          <p14:tracePt t="176736" x="7753350" y="1873250"/>
          <p14:tracePt t="176754" x="7753350" y="1924050"/>
          <p14:tracePt t="176769" x="7753350" y="1987550"/>
          <p14:tracePt t="176786" x="7759700" y="2019300"/>
          <p14:tracePt t="176803" x="7759700" y="2032000"/>
          <p14:tracePt t="176819" x="7759700" y="2044700"/>
          <p14:tracePt t="176836" x="7766050" y="2057400"/>
          <p14:tracePt t="176853" x="7766050" y="2082800"/>
          <p14:tracePt t="176869" x="7785100" y="2120900"/>
          <p14:tracePt t="176886" x="7810500" y="2165350"/>
          <p14:tracePt t="176903" x="7835900" y="2190750"/>
          <p14:tracePt t="176920" x="7874000" y="2222500"/>
          <p14:tracePt t="176936" x="7912100" y="2241550"/>
          <p14:tracePt t="176956" x="7950200" y="2254250"/>
          <p14:tracePt t="176970" x="8026400" y="2273300"/>
          <p14:tracePt t="176986" x="8108950" y="2298700"/>
          <p14:tracePt t="177003" x="8223250" y="2317750"/>
          <p14:tracePt t="177020" x="8318500" y="2324100"/>
          <p14:tracePt t="177036" x="8407400" y="2343150"/>
          <p14:tracePt t="177053" x="8489950" y="2343150"/>
          <p14:tracePt t="177070" x="8547100" y="2343150"/>
          <p14:tracePt t="177086" x="8578850" y="2343150"/>
          <p14:tracePt t="177103" x="8597900" y="2343150"/>
          <p14:tracePt t="177120" x="8610600" y="2343150"/>
          <p14:tracePt t="177136" x="8616950" y="2343150"/>
          <p14:tracePt t="177153" x="8623300" y="2343150"/>
          <p14:tracePt t="177170" x="8667750" y="2343150"/>
          <p14:tracePt t="177186" x="8724900" y="2343150"/>
          <p14:tracePt t="177203" x="8813800" y="2349500"/>
          <p14:tracePt t="177220" x="8909050" y="2355850"/>
          <p14:tracePt t="177236" x="8997950" y="2355850"/>
          <p14:tracePt t="177253" x="9055100" y="2355850"/>
          <p14:tracePt t="177270" x="9099550" y="2355850"/>
          <p14:tracePt t="177287" x="9137650" y="2355850"/>
          <p14:tracePt t="177303" x="9169400" y="2355850"/>
          <p14:tracePt t="177320" x="9207500" y="2355850"/>
          <p14:tracePt t="177337" x="9277350" y="2349500"/>
          <p14:tracePt t="177353" x="9328150" y="2349500"/>
          <p14:tracePt t="177370" x="9423400" y="2349500"/>
          <p14:tracePt t="177387" x="9486900" y="2349500"/>
          <p14:tracePt t="177403" x="9563100" y="2349500"/>
          <p14:tracePt t="177420" x="9658350" y="2349500"/>
          <p14:tracePt t="177437" x="9766300" y="2349500"/>
          <p14:tracePt t="177453" x="9861550" y="2343150"/>
          <p14:tracePt t="177470" x="9956800" y="2330450"/>
          <p14:tracePt t="177487" x="10007600" y="2330450"/>
          <p14:tracePt t="177503" x="10064750" y="2330450"/>
          <p14:tracePt t="177520" x="10128250" y="2330450"/>
          <p14:tracePt t="177537" x="10204450" y="2330450"/>
          <p14:tracePt t="177553" x="10267950" y="2330450"/>
          <p14:tracePt t="177570" x="10401300" y="2349500"/>
          <p14:tracePt t="177587" x="10471150" y="2355850"/>
          <p14:tracePt t="177603" x="10509250" y="2355850"/>
          <p14:tracePt t="177620" x="10534650" y="2355850"/>
          <p14:tracePt t="177653" x="10547350" y="2355850"/>
          <p14:tracePt t="177670" x="10553700" y="2355850"/>
          <p14:tracePt t="177687" x="10560050" y="2355850"/>
          <p14:tracePt t="177703" x="10572750" y="2355850"/>
          <p14:tracePt t="177710" x="10579100" y="2355850"/>
          <p14:tracePt t="177720" x="10591800" y="2355850"/>
          <p14:tracePt t="177737" x="10623550" y="2355850"/>
          <p14:tracePt t="177753" x="10680700" y="2355850"/>
          <p14:tracePt t="177770" x="10718800" y="2362200"/>
          <p14:tracePt t="177787" x="10756900" y="2362200"/>
          <p14:tracePt t="177804" x="10763250" y="2362200"/>
          <p14:tracePt t="177955" x="10744200" y="2362200"/>
          <p14:tracePt t="177964" x="10725150" y="2374900"/>
          <p14:tracePt t="177972" x="10693400" y="2374900"/>
          <p14:tracePt t="177987" x="10598150" y="2381250"/>
          <p14:tracePt t="178004" x="10439400" y="2381250"/>
          <p14:tracePt t="178020" x="10261600" y="2381250"/>
          <p14:tracePt t="178037" x="10071100" y="2381250"/>
          <p14:tracePt t="178054" x="9893300" y="2362200"/>
          <p14:tracePt t="178070" x="9728200" y="2336800"/>
          <p14:tracePt t="178087" x="9588500" y="2330450"/>
          <p14:tracePt t="178104" x="9493250" y="2330450"/>
          <p14:tracePt t="178120" x="9442450" y="2330450"/>
          <p14:tracePt t="178138" x="9417050" y="2330450"/>
          <p14:tracePt t="178154" x="9366250" y="2330450"/>
          <p14:tracePt t="178170" x="9264650" y="2330450"/>
          <p14:tracePt t="178187" x="9124950" y="2330450"/>
          <p14:tracePt t="178204" x="8966200" y="2330450"/>
          <p14:tracePt t="178211" x="8890000" y="2330450"/>
          <p14:tracePt t="178220" x="8820150" y="2330450"/>
          <p14:tracePt t="178238" x="8667750" y="2330450"/>
          <p14:tracePt t="178254" x="8502650" y="2311400"/>
          <p14:tracePt t="178271" x="8362950" y="2292350"/>
          <p14:tracePt t="178287" x="8305800" y="2292350"/>
          <p14:tracePt t="178304" x="8299450" y="2292350"/>
          <p14:tracePt t="178363" x="8293100" y="2292350"/>
          <p14:tracePt t="178374" x="8280400" y="2292350"/>
          <p14:tracePt t="178379" x="8267700" y="2292350"/>
          <p14:tracePt t="178388" x="8242300" y="2292350"/>
          <p14:tracePt t="178404" x="8204200" y="2292350"/>
          <p14:tracePt t="178421" x="8147050" y="2292350"/>
          <p14:tracePt t="178438" x="8089900" y="2292350"/>
          <p14:tracePt t="178454" x="8026400" y="2292350"/>
          <p14:tracePt t="178471" x="7975600" y="2292350"/>
          <p14:tracePt t="178488" x="7956550" y="2292350"/>
          <p14:tracePt t="178599" x="7950200" y="2292350"/>
          <p14:tracePt t="179295" x="7937500" y="2292350"/>
          <p14:tracePt t="179308" x="7937500" y="2311400"/>
          <p14:tracePt t="179324" x="7937500" y="2317750"/>
          <p14:tracePt t="179332" x="7937500" y="2324100"/>
          <p14:tracePt t="179340" x="7937500" y="2330450"/>
          <p14:tracePt t="179349" x="7937500" y="2336800"/>
          <p14:tracePt t="179366" x="7937500" y="2343150"/>
          <p14:tracePt t="179639" x="7931150" y="2343150"/>
          <p14:tracePt t="179650" x="7899400" y="2343150"/>
          <p14:tracePt t="179662" x="7816850" y="2374900"/>
          <p14:tracePt t="179669" x="7778750" y="2387600"/>
          <p14:tracePt t="179680" x="7753350" y="2413000"/>
          <p14:tracePt t="179697" x="7734300" y="2419350"/>
          <p14:tracePt t="179714" x="7727950" y="2419350"/>
          <p14:tracePt t="180021" x="7708900" y="2419350"/>
          <p14:tracePt t="180029" x="7702550" y="2419350"/>
          <p14:tracePt t="180036" x="7683500" y="2419350"/>
          <p14:tracePt t="180046" x="7658100" y="2413000"/>
          <p14:tracePt t="180061" x="7645400" y="2413000"/>
          <p14:tracePt t="180236" x="7651750" y="2413000"/>
          <p14:tracePt t="180245" x="7664450" y="2413000"/>
          <p14:tracePt t="180252" x="7683500" y="2413000"/>
          <p14:tracePt t="180261" x="7702550" y="2413000"/>
          <p14:tracePt t="180278" x="7740650" y="2413000"/>
          <p14:tracePt t="180295" x="7778750" y="2413000"/>
          <p14:tracePt t="180311" x="7829550" y="2413000"/>
          <p14:tracePt t="180328" x="7880350" y="2413000"/>
          <p14:tracePt t="180345" x="7918450" y="2413000"/>
          <p14:tracePt t="180362" x="7956550" y="2413000"/>
          <p14:tracePt t="180379" x="7975600" y="2413000"/>
          <p14:tracePt t="180396" x="7981950" y="2413000"/>
          <p14:tracePt t="180519" x="7988300" y="2413000"/>
          <p14:tracePt t="180527" x="7994650" y="2413000"/>
          <p14:tracePt t="180543" x="8013700" y="2413000"/>
          <p14:tracePt t="180556" x="8045450" y="2413000"/>
          <p14:tracePt t="180562" x="8064500" y="2413000"/>
          <p14:tracePt t="180578" x="8172450" y="2413000"/>
          <p14:tracePt t="180595" x="8388350" y="2413000"/>
          <p14:tracePt t="180612" x="8559800" y="2413000"/>
          <p14:tracePt t="180628" x="8737600" y="2413000"/>
          <p14:tracePt t="180645" x="8896350" y="2413000"/>
          <p14:tracePt t="180662" x="9055100" y="2413000"/>
          <p14:tracePt t="180678" x="9213850" y="2413000"/>
          <p14:tracePt t="180695" x="9391650" y="2413000"/>
          <p14:tracePt t="180712" x="9569450" y="2413000"/>
          <p14:tracePt t="180718" x="9690100" y="2413000"/>
          <p14:tracePt t="180729" x="9804400" y="2413000"/>
          <p14:tracePt t="180745" x="10033000" y="2413000"/>
          <p14:tracePt t="180762" x="10242550" y="2413000"/>
          <p14:tracePt t="180780" x="10509250" y="2413000"/>
          <p14:tracePt t="180795" x="10604500" y="2413000"/>
          <p14:tracePt t="180812" x="10623550" y="2413000"/>
          <p14:tracePt t="180828" x="10629900" y="2406650"/>
          <p14:tracePt t="181013" x="10648950" y="2406650"/>
          <p14:tracePt t="181024" x="10655300" y="2406650"/>
          <p14:tracePt t="181031" x="10680700" y="2406650"/>
          <p14:tracePt t="181039" x="10687050" y="2406650"/>
          <p14:tracePt t="181051" x="10693400" y="2400300"/>
          <p14:tracePt t="181768" x="10680700" y="2400300"/>
          <p14:tracePt t="181776" x="10674350" y="2406650"/>
          <p14:tracePt t="181785" x="10655300" y="2406650"/>
          <p14:tracePt t="181800" x="10636250" y="2413000"/>
          <p14:tracePt t="181817" x="10629900" y="2413000"/>
          <p14:tracePt t="181854" x="10623550" y="2413000"/>
          <p14:tracePt t="182008" x="10610850" y="2413000"/>
          <p14:tracePt t="182016" x="10585450" y="2413000"/>
          <p14:tracePt t="182023" x="10566400" y="2413000"/>
          <p14:tracePt t="182033" x="10534650" y="2413000"/>
          <p14:tracePt t="182050" x="10452100" y="2413000"/>
          <p14:tracePt t="182066" x="10375900" y="2413000"/>
          <p14:tracePt t="182083" x="10287000" y="2438400"/>
          <p14:tracePt t="182099" x="10166350" y="2438400"/>
          <p14:tracePt t="182116" x="9975850" y="2438400"/>
          <p14:tracePt t="182133" x="9880600" y="2438400"/>
          <p14:tracePt t="182150" x="9836150" y="2438400"/>
          <p14:tracePt t="182166" x="9817100" y="2444750"/>
          <p14:tracePt t="182673" x="9810750" y="2444750"/>
          <p14:tracePt t="182680" x="9791700" y="2451100"/>
          <p14:tracePt t="182690" x="9772650" y="2451100"/>
          <p14:tracePt t="182697" x="9715500" y="2463800"/>
          <p14:tracePt t="182714" x="9620250" y="2482850"/>
          <p14:tracePt t="182722" x="9550400" y="2489200"/>
          <p14:tracePt t="182731" x="9486900" y="2495550"/>
          <p14:tracePt t="182749" x="9334500" y="2514600"/>
          <p14:tracePt t="182764" x="9239250" y="2514600"/>
          <p14:tracePt t="182781" x="9099550" y="2514600"/>
          <p14:tracePt t="182797" x="8928100" y="2501900"/>
          <p14:tracePt t="182814" x="8731250" y="2476500"/>
          <p14:tracePt t="182831" x="8566150" y="2457450"/>
          <p14:tracePt t="182847" x="8407400" y="2457450"/>
          <p14:tracePt t="182864" x="8305800" y="2457450"/>
          <p14:tracePt t="182881" x="8267700" y="2457450"/>
          <p14:tracePt t="183240" x="8255000" y="2463800"/>
          <p14:tracePt t="183625" x="8248650" y="2463800"/>
          <p14:tracePt t="183642" x="8242300" y="2463800"/>
          <p14:tracePt t="183650" x="8223250" y="2463800"/>
          <p14:tracePt t="183657" x="8204200" y="2463800"/>
          <p14:tracePt t="183666" x="8178800" y="2463800"/>
          <p14:tracePt t="183683" x="8115300" y="2463800"/>
          <p14:tracePt t="183699" x="8064500" y="2463800"/>
          <p14:tracePt t="183717" x="8026400" y="2463800"/>
          <p14:tracePt t="183733" x="8020050" y="2463800"/>
          <p14:tracePt t="183977" x="8013700" y="2463800"/>
          <p14:tracePt t="184009" x="8020050" y="2451100"/>
          <p14:tracePt t="184027" x="8032750" y="2438400"/>
          <p14:tracePt t="184031" x="8039100" y="2413000"/>
          <p14:tracePt t="184040" x="8039100" y="2387600"/>
          <p14:tracePt t="184051" x="8039100" y="2368550"/>
          <p14:tracePt t="184068" x="8001000" y="2292350"/>
          <p14:tracePt t="184084" x="7918450" y="2228850"/>
          <p14:tracePt t="184101" x="7893050" y="2222500"/>
          <p14:tracePt t="184118" x="7880350" y="2222500"/>
          <p14:tracePt t="184289" x="7880350" y="2216150"/>
          <p14:tracePt t="184297" x="7880350" y="2209800"/>
          <p14:tracePt t="184306" x="7886700" y="2209800"/>
          <p14:tracePt t="184324" x="7899400" y="2203450"/>
          <p14:tracePt t="184335" x="7918450" y="2197100"/>
          <p14:tracePt t="184351" x="7937500" y="2178050"/>
          <p14:tracePt t="184368" x="7950200" y="2165350"/>
          <p14:tracePt t="184385" x="7956550" y="2159000"/>
          <p14:tracePt t="184454" x="7956550" y="2165350"/>
          <p14:tracePt t="184462" x="7956550" y="2171700"/>
          <p14:tracePt t="184474" x="7956550" y="2184400"/>
          <p14:tracePt t="184485" x="7956550" y="2190750"/>
          <p14:tracePt t="184502" x="7956550" y="2197100"/>
          <p14:tracePt t="184518" x="7950200" y="2203450"/>
          <p14:tracePt t="184695" x="7950200" y="2209800"/>
          <p14:tracePt t="184704" x="7950200" y="2228850"/>
          <p14:tracePt t="184711" x="7950200" y="2235200"/>
          <p14:tracePt t="184724" x="7969250" y="2254250"/>
          <p14:tracePt t="184742" x="8102600" y="2292350"/>
          <p14:tracePt t="184757" x="8204200" y="2305050"/>
          <p14:tracePt t="184774" x="8324850" y="2317750"/>
          <p14:tracePt t="184791" x="8432800" y="2330450"/>
          <p14:tracePt t="184807" x="8509000" y="2343150"/>
          <p14:tracePt t="184824" x="8553450" y="2343150"/>
          <p14:tracePt t="184841" x="8572500" y="2343150"/>
          <p14:tracePt t="184911" x="8578850" y="2349500"/>
          <p14:tracePt t="184936" x="8585200" y="2368550"/>
          <p14:tracePt t="184946" x="8591550" y="2374900"/>
          <p14:tracePt t="184958" x="8597900" y="2374900"/>
          <p14:tracePt t="184967" x="8610600" y="2381250"/>
          <p14:tracePt t="184976" x="8623300" y="2387600"/>
          <p14:tracePt t="184991" x="8661400" y="2393950"/>
          <p14:tracePt t="185007" x="8743950" y="2406650"/>
          <p14:tracePt t="185024" x="8826500" y="2413000"/>
          <p14:tracePt t="185041" x="8896350" y="2413000"/>
          <p14:tracePt t="185058" x="8915400" y="2413000"/>
          <p14:tracePt t="185400" x="8909050" y="2419350"/>
          <p14:tracePt t="185407" x="8896350" y="2425700"/>
          <p14:tracePt t="185415" x="8870950" y="2425700"/>
          <p14:tracePt t="185430" x="8845550" y="2432050"/>
          <p14:tracePt t="185446" x="8801100" y="2432050"/>
          <p14:tracePt t="185463" x="8775700" y="2432050"/>
          <p14:tracePt t="185480" x="8769350" y="2432050"/>
          <p14:tracePt t="185497" x="8763000" y="2432050"/>
          <p14:tracePt t="185841" x="8750300" y="2438400"/>
          <p14:tracePt t="185865" x="8731250" y="2444750"/>
          <p14:tracePt t="185873" x="8718550" y="2451100"/>
          <p14:tracePt t="185882" x="8718550" y="2457450"/>
          <p14:tracePt t="185899" x="8712200" y="2463800"/>
          <p14:tracePt t="185915" x="8705850" y="2463800"/>
          <p14:tracePt t="185932" x="8693150" y="2476500"/>
          <p14:tracePt t="185949" x="8680450" y="2482850"/>
          <p14:tracePt t="185969" x="8674100" y="2482850"/>
          <p14:tracePt t="186415" x="8667750" y="2489200"/>
          <p14:tracePt t="188003" x="8674100" y="2489200"/>
          <p14:tracePt t="188018" x="8705850" y="2489200"/>
          <p14:tracePt t="188036" x="8724900" y="2489200"/>
          <p14:tracePt t="188044" x="8731250" y="2489200"/>
          <p14:tracePt t="188061" x="8750300" y="2489200"/>
          <p14:tracePt t="188078" x="8756650" y="2489200"/>
          <p14:tracePt t="188094" x="8769350" y="2489200"/>
          <p14:tracePt t="188199" x="8775700" y="2489200"/>
          <p14:tracePt t="188353" x="8794750" y="2489200"/>
          <p14:tracePt t="188361" x="8801100" y="2489200"/>
          <p14:tracePt t="188369" x="8826500" y="2489200"/>
          <p14:tracePt t="188378" x="8851900" y="2489200"/>
          <p14:tracePt t="188395" x="8883650" y="2489200"/>
          <p14:tracePt t="188411" x="8928100" y="2489200"/>
          <p14:tracePt t="188428" x="8953500" y="2489200"/>
          <p14:tracePt t="188445" x="8972550" y="2489200"/>
          <p14:tracePt t="188462" x="8978900" y="2489200"/>
          <p14:tracePt t="189067" x="8985250" y="2495550"/>
          <p14:tracePt t="189075" x="8985250" y="2501900"/>
          <p14:tracePt t="189085" x="8978900" y="2501900"/>
          <p14:tracePt t="191275" x="8966200" y="2501900"/>
          <p14:tracePt t="191282" x="8953500" y="2489200"/>
          <p14:tracePt t="191290" x="8934450" y="2476500"/>
          <p14:tracePt t="191309" x="8928100" y="2470150"/>
          <p14:tracePt t="191317" x="8921750" y="2463800"/>
          <p14:tracePt t="191540" x="8915400" y="2463800"/>
          <p14:tracePt t="191556" x="8902700" y="2463800"/>
          <p14:tracePt t="191571" x="8896350" y="2463800"/>
          <p14:tracePt t="191577" x="8877300" y="2463800"/>
          <p14:tracePt t="191604" x="8864600" y="2463800"/>
          <p14:tracePt t="191620" x="8858250" y="2463800"/>
          <p14:tracePt t="191798" x="8832850" y="2463800"/>
          <p14:tracePt t="191810" x="8807450" y="2463800"/>
          <p14:tracePt t="191819" x="8655050" y="2463800"/>
          <p14:tracePt t="191840" x="8445500" y="2463800"/>
          <p14:tracePt t="191857" x="8128000" y="2463800"/>
          <p14:tracePt t="191873" x="7461250" y="2463800"/>
          <p14:tracePt t="191890" x="7092950" y="2463800"/>
          <p14:tracePt t="191906" x="6788150" y="2463800"/>
          <p14:tracePt t="191923" x="6419850" y="2463800"/>
          <p14:tracePt t="191940" x="5962650" y="2463800"/>
          <p14:tracePt t="191956" x="5530850" y="2463800"/>
          <p14:tracePt t="191973" x="5264150" y="2463800"/>
          <p14:tracePt t="191990" x="5041900" y="2463800"/>
          <p14:tracePt t="192006" x="4832350" y="2482850"/>
          <p14:tracePt t="192023" x="4622800" y="2501900"/>
          <p14:tracePt t="192041" x="4279900" y="2514600"/>
          <p14:tracePt t="192057" x="4089400" y="2514600"/>
          <p14:tracePt t="192073" x="3924300" y="2514600"/>
          <p14:tracePt t="192090" x="3803650" y="2514600"/>
          <p14:tracePt t="192107" x="3689350" y="2514600"/>
          <p14:tracePt t="192123" x="3575050" y="2514600"/>
          <p14:tracePt t="192140" x="3454400" y="2514600"/>
          <p14:tracePt t="192156" x="3359150" y="2527300"/>
          <p14:tracePt t="192173" x="3289300" y="2540000"/>
          <p14:tracePt t="192190" x="3206750" y="2578100"/>
          <p14:tracePt t="192207" x="3143250" y="2609850"/>
          <p14:tracePt t="192224" x="3079750" y="2635250"/>
          <p14:tracePt t="192243" x="3016250" y="2647950"/>
          <p14:tracePt t="192257" x="2914650" y="2667000"/>
          <p14:tracePt t="192273" x="2743200" y="2679700"/>
          <p14:tracePt t="192290" x="2578100" y="2686050"/>
          <p14:tracePt t="192307" x="2457450" y="2711450"/>
          <p14:tracePt t="192324" x="2393950" y="2724150"/>
          <p14:tracePt t="192341" x="2374900" y="2730500"/>
          <p14:tracePt t="192357" x="2368550" y="2736850"/>
          <p14:tracePt t="192373" x="2362200" y="2736850"/>
          <p14:tracePt t="192390" x="2349500" y="2755900"/>
          <p14:tracePt t="192407" x="2279650" y="2794000"/>
          <p14:tracePt t="192424" x="2190750" y="2857500"/>
          <p14:tracePt t="192440" x="2108200" y="2901950"/>
          <p14:tracePt t="192457" x="2019300" y="2946400"/>
          <p14:tracePt t="192474" x="2012950" y="2952750"/>
          <p14:tracePt t="192613" x="2006600" y="2952750"/>
          <p14:tracePt t="192629" x="2000250" y="2952750"/>
          <p14:tracePt t="192635" x="1993900" y="2952750"/>
          <p14:tracePt t="192645" x="1987550" y="2952750"/>
          <p14:tracePt t="192836" x="1981200" y="2952750"/>
          <p14:tracePt t="192859" x="1987550" y="2952750"/>
          <p14:tracePt t="192867" x="2019300" y="2952750"/>
          <p14:tracePt t="192879" x="2057400" y="2946400"/>
          <p14:tracePt t="192891" x="2133600" y="2940050"/>
          <p14:tracePt t="192907" x="2254250" y="2921000"/>
          <p14:tracePt t="192924" x="2425700" y="2895600"/>
          <p14:tracePt t="192941" x="2654300" y="2857500"/>
          <p14:tracePt t="192957" x="2857500" y="2851150"/>
          <p14:tracePt t="192974" x="3016250" y="2851150"/>
          <p14:tracePt t="192991" x="3162300" y="2832100"/>
          <p14:tracePt t="193007" x="3270250" y="2832100"/>
          <p14:tracePt t="193025" x="3333750" y="2832100"/>
          <p14:tracePt t="193041" x="3397250" y="2819400"/>
          <p14:tracePt t="193057" x="3409950" y="2819400"/>
          <p14:tracePt t="193074" x="3416300" y="2819400"/>
          <p14:tracePt t="193091" x="3416300" y="2813050"/>
          <p14:tracePt t="193107" x="3416300" y="2806700"/>
          <p14:tracePt t="193124" x="3403600" y="2806700"/>
          <p14:tracePt t="193141" x="3397250" y="2800350"/>
          <p14:tracePt t="193157" x="3378200" y="2800350"/>
          <p14:tracePt t="193174" x="3371850" y="2781300"/>
          <p14:tracePt t="193191" x="3371850" y="2762250"/>
          <p14:tracePt t="193207" x="3371850" y="2692400"/>
          <p14:tracePt t="193225" x="3371850" y="2476500"/>
          <p14:tracePt t="193241" x="3371850" y="2317750"/>
          <p14:tracePt t="193258" x="3371850" y="2190750"/>
          <p14:tracePt t="193274" x="3365500" y="2127250"/>
          <p14:tracePt t="193291" x="3346450" y="2089150"/>
          <p14:tracePt t="193308" x="3340100" y="2082800"/>
          <p14:tracePt t="193354" x="3327400" y="2082800"/>
          <p14:tracePt t="193366" x="3321050" y="2082800"/>
          <p14:tracePt t="193381" x="3314700" y="2082800"/>
          <p14:tracePt t="193396" x="3308350" y="2082800"/>
          <p14:tracePt t="193412" x="3302000" y="2082800"/>
          <p14:tracePt t="193427" x="3295650" y="2082800"/>
          <p14:tracePt t="193441" x="3276600" y="2101850"/>
          <p14:tracePt t="193458" x="3257550" y="2146300"/>
          <p14:tracePt t="193475" x="3244850" y="2197100"/>
          <p14:tracePt t="193491" x="3244850" y="2235200"/>
          <p14:tracePt t="193508" x="3244850" y="2298700"/>
          <p14:tracePt t="193524" x="3257550" y="2400300"/>
          <p14:tracePt t="193541" x="3302000" y="2520950"/>
          <p14:tracePt t="193558" x="3359150" y="2635250"/>
          <p14:tracePt t="193575" x="3390900" y="2698750"/>
          <p14:tracePt t="193591" x="3409950" y="2724150"/>
          <p14:tracePt t="193647" x="3409950" y="2692400"/>
          <p14:tracePt t="193651" x="3397250" y="2635250"/>
          <p14:tracePt t="193660" x="3359150" y="2571750"/>
          <p14:tracePt t="193675" x="3289300" y="2413000"/>
          <p14:tracePt t="193691" x="3206750" y="2216150"/>
          <p14:tracePt t="193708" x="3022600" y="1841500"/>
          <p14:tracePt t="193724" x="2774950" y="1365250"/>
          <p14:tracePt t="193741" x="2463800" y="946150"/>
          <p14:tracePt t="193750" x="2355850" y="774700"/>
          <p14:tracePt t="193758" x="2260600" y="660400"/>
          <p14:tracePt t="193775" x="2159000" y="539750"/>
          <p14:tracePt t="193791" x="2095500" y="501650"/>
          <p14:tracePt t="193808" x="2063750" y="488950"/>
          <p14:tracePt t="193825" x="2044700" y="488950"/>
          <p14:tracePt t="194053" x="2044700" y="501650"/>
          <p14:tracePt t="194070" x="2044700" y="508000"/>
          <p14:tracePt t="194123" x="2038350" y="514350"/>
          <p14:tracePt t="194134" x="2025650" y="514350"/>
          <p14:tracePt t="194138" x="2012950" y="520700"/>
          <p14:tracePt t="194150" x="1993900" y="520700"/>
          <p14:tracePt t="194161" x="1968500" y="520700"/>
          <p14:tracePt t="194178" x="1936750" y="533400"/>
          <p14:tracePt t="194194" x="1917700" y="533400"/>
          <p14:tracePt t="194211" x="1879600" y="533400"/>
          <p14:tracePt t="194228" x="1828800" y="533400"/>
          <p14:tracePt t="194235" x="1816100" y="533400"/>
          <p14:tracePt t="194275" x="1822450" y="533400"/>
          <p14:tracePt t="194284" x="1885950" y="533400"/>
          <p14:tracePt t="194295" x="1962150" y="539750"/>
          <p14:tracePt t="194311" x="2152650" y="558800"/>
          <p14:tracePt t="194329" x="2298700" y="558800"/>
          <p14:tracePt t="194345" x="2336800" y="558800"/>
          <p14:tracePt t="194404" x="2330450" y="558800"/>
          <p14:tracePt t="194462" x="2362200" y="558800"/>
          <p14:tracePt t="194470" x="2432050" y="558800"/>
          <p14:tracePt t="194478" x="2527300" y="539750"/>
          <p14:tracePt t="194495" x="2800350" y="508000"/>
          <p14:tracePt t="194512" x="3263900" y="482600"/>
          <p14:tracePt t="194529" x="3803650" y="482600"/>
          <p14:tracePt t="194545" x="4451350" y="482600"/>
          <p14:tracePt t="194562" x="4692650" y="482600"/>
          <p14:tracePt t="194578" x="4787900" y="482600"/>
          <p14:tracePt t="194595" x="4800600" y="482600"/>
          <p14:tracePt t="194628" x="4806950" y="482600"/>
          <p14:tracePt t="194659" x="4806950" y="476250"/>
          <p14:tracePt t="194767" x="4813300" y="469900"/>
          <p14:tracePt t="194774" x="4826000" y="469900"/>
          <p14:tracePt t="194785" x="4876800" y="469900"/>
          <p14:tracePt t="194795" x="5022850" y="469900"/>
          <p14:tracePt t="194812" x="5213350" y="469900"/>
          <p14:tracePt t="194829" x="5530850" y="431800"/>
          <p14:tracePt t="194845" x="5778500" y="431800"/>
          <p14:tracePt t="194862" x="5924550" y="431800"/>
          <p14:tracePt t="194879" x="5956300" y="431800"/>
          <p14:tracePt t="194934" x="5956300" y="438150"/>
          <p14:tracePt t="194950" x="5956300" y="444500"/>
          <p14:tracePt t="194961" x="5956300" y="450850"/>
          <p14:tracePt t="194971" x="5956300" y="457200"/>
          <p14:tracePt t="194987" x="5969000" y="463550"/>
          <p14:tracePt t="194998" x="5988050" y="469900"/>
          <p14:tracePt t="195012" x="6013450" y="476250"/>
          <p14:tracePt t="195029" x="6032500" y="482600"/>
          <p14:tracePt t="195045" x="6121400" y="488950"/>
          <p14:tracePt t="195062" x="6210300" y="495300"/>
          <p14:tracePt t="195079" x="6337300" y="520700"/>
          <p14:tracePt t="195095" x="6457950" y="520700"/>
          <p14:tracePt t="195112" x="6521450" y="520700"/>
          <p14:tracePt t="195129" x="6540500" y="520700"/>
          <p14:tracePt t="195405" x="6496050" y="533400"/>
          <p14:tracePt t="195411" x="6407150" y="577850"/>
          <p14:tracePt t="195421" x="6273800" y="647700"/>
          <p14:tracePt t="195427" x="6064250" y="768350"/>
          <p14:tracePt t="195437" x="5791200" y="927100"/>
          <p14:tracePt t="195451" x="5048250" y="1371600"/>
          <p14:tracePt t="195468" x="4425950" y="1778000"/>
          <p14:tracePt t="195485" x="3987800" y="2108200"/>
          <p14:tracePt t="195501" x="3765550" y="2273300"/>
          <p14:tracePt t="195518" x="3638550" y="2355850"/>
          <p14:tracePt t="195535" x="3549650" y="2419350"/>
          <p14:tracePt t="195552" x="3511550" y="2457450"/>
          <p14:tracePt t="195568" x="3492500" y="2482850"/>
          <p14:tracePt t="195585" x="3473450" y="2501900"/>
          <p14:tracePt t="195602" x="3467100" y="2508250"/>
          <p14:tracePt t="195618" x="3454400" y="2527300"/>
          <p14:tracePt t="195805" x="3441700" y="2533650"/>
          <p14:tracePt t="195811" x="3435350" y="2540000"/>
          <p14:tracePt t="195821" x="3416300" y="2552700"/>
          <p14:tracePt t="195840" x="3295650" y="2565400"/>
          <p14:tracePt t="195857" x="2978150" y="2622550"/>
          <p14:tracePt t="195874" x="2457450" y="2698750"/>
          <p14:tracePt t="195890" x="1898650" y="2781300"/>
          <p14:tracePt t="195907" x="1803400" y="2787650"/>
          <p14:tracePt t="195924" x="1784350" y="2787650"/>
          <p14:tracePt t="195958" x="1790700" y="2787650"/>
          <p14:tracePt t="195974" x="1809750" y="2787650"/>
          <p14:tracePt t="195991" x="1816100" y="2787650"/>
          <p14:tracePt t="196022" x="1822450" y="2781300"/>
          <p14:tracePt t="196142" x="1828800" y="2781300"/>
          <p14:tracePt t="196149" x="1835150" y="2781300"/>
          <p14:tracePt t="196157" x="1841500" y="2781300"/>
          <p14:tracePt t="196174" x="1866900" y="2774950"/>
          <p14:tracePt t="196190" x="1905000" y="2755900"/>
          <p14:tracePt t="196207" x="1943100" y="2749550"/>
          <p14:tracePt t="196224" x="2006600" y="2749550"/>
          <p14:tracePt t="196241" x="2070100" y="2749550"/>
          <p14:tracePt t="196249" x="2114550" y="2749550"/>
          <p14:tracePt t="196258" x="2146300" y="2749550"/>
          <p14:tracePt t="196278" x="2235200" y="2762250"/>
          <p14:tracePt t="196291" x="2241550" y="2768600"/>
          <p14:tracePt t="196307" x="2247900" y="2768600"/>
          <p14:tracePt t="196341" x="2254250" y="2774950"/>
          <p14:tracePt t="196372" x="2241550" y="2774950"/>
          <p14:tracePt t="196389" x="2228850" y="2774950"/>
          <p14:tracePt t="196400" x="2222500" y="2774950"/>
          <p14:tracePt t="196410" x="2203450" y="2774950"/>
          <p14:tracePt t="196416" x="2190750" y="2774950"/>
          <p14:tracePt t="196424" x="2178050" y="2774950"/>
          <p14:tracePt t="196441" x="2146300" y="2774950"/>
          <p14:tracePt t="196457" x="2127250" y="2787650"/>
          <p14:tracePt t="196474" x="2114550" y="2787650"/>
          <p14:tracePt t="196491" x="2108200" y="2787650"/>
          <p14:tracePt t="196524" x="2095500" y="2794000"/>
          <p14:tracePt t="196541" x="2044700" y="2819400"/>
          <p14:tracePt t="196558" x="1892300" y="2838450"/>
          <p14:tracePt t="196574" x="1714500" y="2863850"/>
          <p14:tracePt t="196591" x="1555750" y="2863850"/>
          <p14:tracePt t="196607" x="1498600" y="2863850"/>
          <p14:tracePt t="196624" x="1485900" y="2863850"/>
          <p14:tracePt t="196659" x="1492250" y="2838450"/>
          <p14:tracePt t="196674" x="1498600" y="2838450"/>
          <p14:tracePt t="196807" x="1504950" y="2838450"/>
          <p14:tracePt t="196815" x="1524000" y="2838450"/>
          <p14:tracePt t="196826" x="1549400" y="2838450"/>
          <p14:tracePt t="196842" x="1644650" y="2832100"/>
          <p14:tracePt t="196859" x="1822450" y="2819400"/>
          <p14:tracePt t="196874" x="1885950" y="2819400"/>
          <p14:tracePt t="196891" x="2044700" y="2819400"/>
          <p14:tracePt t="196908" x="2146300" y="2806700"/>
          <p14:tracePt t="196925" x="2241550" y="2806700"/>
          <p14:tracePt t="196941" x="2368550" y="2806700"/>
          <p14:tracePt t="196958" x="2559050" y="2806700"/>
          <p14:tracePt t="196975" x="2768600" y="2806700"/>
          <p14:tracePt t="196991" x="3016250" y="2806700"/>
          <p14:tracePt t="197008" x="3194050" y="2806700"/>
          <p14:tracePt t="197025" x="3327400" y="2806700"/>
          <p14:tracePt t="197045" x="3371850" y="2806700"/>
          <p14:tracePt t="197058" x="3378200" y="2806700"/>
          <p14:tracePt t="197127" x="3384550" y="2806700"/>
          <p14:tracePt t="197151" x="3390900" y="2806700"/>
          <p14:tracePt t="197174" x="3397250" y="2806700"/>
          <p14:tracePt t="197183" x="3416300" y="2806700"/>
          <p14:tracePt t="197191" x="3454400" y="2806700"/>
          <p14:tracePt t="197208" x="3606800" y="2806700"/>
          <p14:tracePt t="197225" x="3816350" y="2832100"/>
          <p14:tracePt t="197241" x="4032250" y="2863850"/>
          <p14:tracePt t="197247" x="4108450" y="2870200"/>
          <p14:tracePt t="197258" x="4203700" y="2882900"/>
          <p14:tracePt t="197275" x="4210050" y="2882900"/>
          <p14:tracePt t="197308" x="4216400" y="2889250"/>
          <p14:tracePt t="197325" x="4184650" y="2895600"/>
          <p14:tracePt t="197342" x="4178300" y="2895600"/>
          <p14:tracePt t="197437" x="4165600" y="2901950"/>
          <p14:tracePt t="197485" x="4159250" y="2901950"/>
          <p14:tracePt t="197502" x="4152900" y="2901950"/>
          <p14:tracePt t="197512" x="4140200" y="2901950"/>
          <p14:tracePt t="197527" x="4133850" y="2901950"/>
          <p14:tracePt t="197535" x="4127500" y="2901950"/>
          <p14:tracePt t="197694" x="4121150" y="2901950"/>
          <p14:tracePt t="197701" x="4114800" y="2901950"/>
          <p14:tracePt t="197708" x="4108450" y="2901950"/>
          <p14:tracePt t="197731" x="4102100" y="2895600"/>
          <p14:tracePt t="197747" x="4102100" y="2889250"/>
          <p14:tracePt t="198120" x="4095750" y="2882900"/>
          <p14:tracePt t="198127" x="4089400" y="2882900"/>
          <p14:tracePt t="198145" x="4076700" y="2882900"/>
          <p14:tracePt t="198153" x="4070350" y="2882900"/>
          <p14:tracePt t="198161" x="4064000" y="2876550"/>
          <p14:tracePt t="198178" x="4044950" y="2876550"/>
          <p14:tracePt t="198196" x="4013200" y="2870200"/>
          <p14:tracePt t="198211" x="3987800" y="2857500"/>
          <p14:tracePt t="198228" x="3956050" y="2838450"/>
          <p14:tracePt t="198245" x="3924300" y="2825750"/>
          <p14:tracePt t="198262" x="3867150" y="2787650"/>
          <p14:tracePt t="198278" x="3822700" y="2762250"/>
          <p14:tracePt t="198295" x="3797300" y="2743200"/>
          <p14:tracePt t="198328" x="3784600" y="2743200"/>
          <p14:tracePt t="199493" x="3778250" y="2743200"/>
          <p14:tracePt t="199509" x="3765550" y="2743200"/>
          <p14:tracePt t="199517" x="3746500" y="2743200"/>
          <p14:tracePt t="199526" x="3733800" y="2743200"/>
          <p14:tracePt t="199534" x="3714750" y="2736850"/>
          <p14:tracePt t="199551" x="3670300" y="2717800"/>
          <p14:tracePt t="199567" x="3663950" y="2717800"/>
          <p14:tracePt t="199584" x="3657600" y="2717800"/>
          <p14:tracePt t="200567" x="3651250" y="2717800"/>
          <p14:tracePt t="200573" x="3644900" y="2724150"/>
          <p14:tracePt t="200614" x="3638550" y="2730500"/>
          <p14:tracePt t="200624" x="3632200" y="2730500"/>
          <p14:tracePt t="200639" x="3625850" y="2743200"/>
          <p14:tracePt t="200671" x="3613150" y="2749550"/>
          <p14:tracePt t="200678" x="3600450" y="2749550"/>
          <p14:tracePt t="200688" x="3587750" y="2749550"/>
          <p14:tracePt t="200697" x="3568700" y="2749550"/>
          <p14:tracePt t="200714" x="3556000" y="2749550"/>
          <p14:tracePt t="201231" x="3562350" y="2749550"/>
          <p14:tracePt t="201239" x="3568700" y="2755900"/>
          <p14:tracePt t="201254" x="3575050" y="2762250"/>
          <p14:tracePt t="201263" x="3587750" y="2768600"/>
          <p14:tracePt t="201279" x="3600450" y="2781300"/>
          <p14:tracePt t="201288" x="3619500" y="2787650"/>
          <p14:tracePt t="201305" x="3676650" y="2863850"/>
          <p14:tracePt t="201322" x="3771900" y="3009900"/>
          <p14:tracePt t="201338" x="3943350" y="3333750"/>
          <p14:tracePt t="201355" x="4140200" y="3663950"/>
          <p14:tracePt t="201372" x="4260850" y="3962400"/>
          <p14:tracePt t="201389" x="4337050" y="4184650"/>
          <p14:tracePt t="201406" x="4343400" y="4229100"/>
          <p14:tracePt t="201422" x="4349750" y="4279900"/>
          <p14:tracePt t="201438" x="4349750" y="4292600"/>
          <p14:tracePt t="201550" x="4349750" y="4298950"/>
          <p14:tracePt t="201632" x="4343400" y="4305300"/>
          <p14:tracePt t="201645" x="4330700" y="4305300"/>
          <p14:tracePt t="201650" x="4305300" y="4305300"/>
          <p14:tracePt t="201657" x="4273550" y="4305300"/>
          <p14:tracePt t="201672" x="4197350" y="4305300"/>
          <p14:tracePt t="201689" x="4083050" y="4279900"/>
          <p14:tracePt t="201705" x="3981450" y="4248150"/>
          <p14:tracePt t="201722" x="3879850" y="4216400"/>
          <p14:tracePt t="201739" x="3759200" y="4184650"/>
          <p14:tracePt t="201747" x="3695700" y="4165600"/>
          <p14:tracePt t="201755" x="3670300" y="4165600"/>
          <p14:tracePt t="201773" x="3663950" y="4159250"/>
          <p14:tracePt t="201789" x="3657600" y="4159250"/>
          <p14:tracePt t="201903" x="3657600" y="4152900"/>
          <p14:tracePt t="201919" x="3657600" y="4146550"/>
          <p14:tracePt t="201951" x="3663950" y="4146550"/>
          <p14:tracePt t="201961" x="3663950" y="4121150"/>
          <p14:tracePt t="201968" x="3644900" y="4095750"/>
          <p14:tracePt t="201978" x="3606800" y="4064000"/>
          <p14:tracePt t="201989" x="3556000" y="4019550"/>
          <p14:tracePt t="202006" x="3390900" y="3898900"/>
          <p14:tracePt t="202022" x="3276600" y="3816350"/>
          <p14:tracePt t="202039" x="3155950" y="3746500"/>
          <p14:tracePt t="202056" x="3079750" y="3702050"/>
          <p14:tracePt t="202144" x="3073400" y="3702050"/>
          <p14:tracePt t="202161" x="3067050" y="3702050"/>
          <p14:tracePt t="202178" x="3054350" y="3695700"/>
          <p14:tracePt t="202186" x="3048000" y="3689350"/>
          <p14:tracePt t="202199" x="3048000" y="3683000"/>
          <p14:tracePt t="202345" x="3041650" y="3683000"/>
          <p14:tracePt t="202384" x="3035300" y="3683000"/>
          <p14:tracePt t="202400" x="3028950" y="3670300"/>
          <p14:tracePt t="202408" x="3016250" y="3663950"/>
          <p14:tracePt t="202414" x="3003550" y="3651250"/>
          <p14:tracePt t="202423" x="2990850" y="3644900"/>
          <p14:tracePt t="202440" x="2952750" y="3613150"/>
          <p14:tracePt t="202456" x="2908300" y="3581400"/>
          <p14:tracePt t="202473" x="2863850" y="3562350"/>
          <p14:tracePt t="202489" x="2825750" y="3549650"/>
          <p14:tracePt t="203151" x="2813050" y="3549650"/>
          <p14:tracePt t="203232" x="2806700" y="3549650"/>
          <p14:tracePt t="203241" x="2806700" y="3543300"/>
          <p14:tracePt t="203249" x="2806700" y="3536950"/>
          <p14:tracePt t="203256" x="2800350" y="3517900"/>
          <p14:tracePt t="203272" x="2800350" y="3492500"/>
          <p14:tracePt t="203288" x="2768600" y="3448050"/>
          <p14:tracePt t="203305" x="2743200" y="3416300"/>
          <p14:tracePt t="203322" x="2724150" y="3397250"/>
          <p14:tracePt t="203339" x="2698750" y="3390900"/>
          <p14:tracePt t="203355" x="2667000" y="3378200"/>
          <p14:tracePt t="203372" x="2635250" y="3371850"/>
          <p14:tracePt t="203389" x="2616200" y="3371850"/>
          <p14:tracePt t="203405" x="2609850" y="3371850"/>
          <p14:tracePt t="203458" x="2603500" y="3371850"/>
          <p14:tracePt t="203505" x="2609850" y="3384550"/>
          <p14:tracePt t="203511" x="2622550" y="3397250"/>
          <p14:tracePt t="203522" x="2641600" y="3403600"/>
          <p14:tracePt t="203539" x="2743200" y="3435350"/>
          <p14:tracePt t="203555" x="2870200" y="3448050"/>
          <p14:tracePt t="203572" x="3009900" y="3473450"/>
          <p14:tracePt t="203589" x="3168650" y="3473450"/>
          <p14:tracePt t="203607" x="3352800" y="3473450"/>
          <p14:tracePt t="203622" x="3429000" y="3473450"/>
          <p14:tracePt t="203639" x="3467100" y="3473450"/>
          <p14:tracePt t="203656" x="3492500" y="3473450"/>
          <p14:tracePt t="203759" x="3505200" y="3473450"/>
          <p14:tracePt t="203767" x="3511550" y="3473450"/>
          <p14:tracePt t="203777" x="3517900" y="3479800"/>
          <p14:tracePt t="203794" x="3524250" y="3486150"/>
          <p14:tracePt t="203959" x="3517900" y="3486150"/>
          <p14:tracePt t="203967" x="3486150" y="3486150"/>
          <p14:tracePt t="203978" x="3454400" y="3486150"/>
          <p14:tracePt t="203984" x="3409950" y="3486150"/>
          <p14:tracePt t="203995" x="3371850" y="3486150"/>
          <p14:tracePt t="204012" x="3302000" y="3486150"/>
          <p14:tracePt t="204028" x="3244850" y="3486150"/>
          <p14:tracePt t="204045" x="3213100" y="3486150"/>
          <p14:tracePt t="204063" x="3149600" y="3486150"/>
          <p14:tracePt t="204078" x="3124200" y="3486150"/>
          <p14:tracePt t="204095" x="3035300" y="3486150"/>
          <p14:tracePt t="204111" x="3009900" y="3486150"/>
          <p14:tracePt t="204128" x="3003550" y="3486150"/>
          <p14:tracePt t="204145" x="2990850" y="3486150"/>
          <p14:tracePt t="204193" x="2984500" y="3486150"/>
          <p14:tracePt t="204219" x="2978150" y="3486150"/>
          <p14:tracePt t="204343" x="2971800" y="3492500"/>
          <p14:tracePt t="204360" x="2971800" y="3498850"/>
          <p14:tracePt t="204369" x="2971800" y="3505200"/>
          <p14:tracePt t="204378" x="2965450" y="3505200"/>
          <p14:tracePt t="204432" x="2959100" y="3511550"/>
          <p14:tracePt t="204450" x="2933700" y="3524250"/>
          <p14:tracePt t="204457" x="2901950" y="3530600"/>
          <p14:tracePt t="204467" x="2876550" y="3536950"/>
          <p14:tracePt t="204478" x="2838450" y="3556000"/>
          <p14:tracePt t="204495" x="2819400" y="3562350"/>
          <p14:tracePt t="204576" x="2844800" y="3562350"/>
          <p14:tracePt t="204584" x="2870200" y="3556000"/>
          <p14:tracePt t="204592" x="2914650" y="3549650"/>
          <p14:tracePt t="204601" x="2946400" y="3549650"/>
          <p14:tracePt t="204611" x="3016250" y="3549650"/>
          <p14:tracePt t="204628" x="3187700" y="3536950"/>
          <p14:tracePt t="204645" x="3378200" y="3536950"/>
          <p14:tracePt t="204663" x="3663950" y="3536950"/>
          <p14:tracePt t="204679" x="3721100" y="3536950"/>
          <p14:tracePt t="204785" x="3727450" y="3536950"/>
          <p14:tracePt t="204816" x="3727450" y="3530600"/>
          <p14:tracePt t="204834" x="3733800" y="3517900"/>
          <p14:tracePt t="204850" x="3733800" y="3511550"/>
          <p14:tracePt t="204856" x="3740150" y="3505200"/>
          <p14:tracePt t="204867" x="3746500" y="3498850"/>
          <p14:tracePt t="204879" x="3752850" y="3492500"/>
          <p14:tracePt t="204896" x="3778250" y="3467100"/>
          <p14:tracePt t="204912" x="3790950" y="3448050"/>
          <p14:tracePt t="204928" x="3829050" y="3397250"/>
          <p14:tracePt t="204945" x="3873500" y="3340100"/>
          <p14:tracePt t="204962" x="3886200" y="3321050"/>
          <p14:tracePt t="204979" x="3924300" y="3244850"/>
          <p14:tracePt t="204995" x="3937000" y="3187700"/>
          <p14:tracePt t="205012" x="3937000" y="3111500"/>
          <p14:tracePt t="205028" x="3937000" y="3022600"/>
          <p14:tracePt t="205046" x="3911600" y="2965450"/>
          <p14:tracePt t="205062" x="3892550" y="2940050"/>
          <p14:tracePt t="205079" x="3848100" y="2882900"/>
          <p14:tracePt t="205095" x="3803650" y="2851150"/>
          <p14:tracePt t="205112" x="3765550" y="2825750"/>
          <p14:tracePt t="205129" x="3759200" y="2819400"/>
          <p14:tracePt t="205146" x="3733800" y="2813050"/>
          <p14:tracePt t="205162" x="3721100" y="2813050"/>
          <p14:tracePt t="205179" x="3695700" y="2813050"/>
          <p14:tracePt t="205195" x="3663950" y="2800350"/>
          <p14:tracePt t="205212" x="3619500" y="2794000"/>
          <p14:tracePt t="205229" x="3530600" y="2794000"/>
          <p14:tracePt t="205247" x="3390900" y="2794000"/>
          <p14:tracePt t="205254" x="3340100" y="2794000"/>
          <p14:tracePt t="205262" x="3263900" y="2794000"/>
          <p14:tracePt t="205279" x="3124200" y="2794000"/>
          <p14:tracePt t="205296" x="3060700" y="2794000"/>
          <p14:tracePt t="205312" x="3009900" y="2806700"/>
          <p14:tracePt t="205329" x="2946400" y="2832100"/>
          <p14:tracePt t="205346" x="2876550" y="2863850"/>
          <p14:tracePt t="205363" x="2825750" y="2882900"/>
          <p14:tracePt t="205379" x="2781300" y="2901950"/>
          <p14:tracePt t="205396" x="2736850" y="2933700"/>
          <p14:tracePt t="205412" x="2711450" y="2952750"/>
          <p14:tracePt t="205429" x="2686050" y="2971800"/>
          <p14:tracePt t="205446" x="2679700" y="3016250"/>
          <p14:tracePt t="205462" x="2673350" y="3028950"/>
          <p14:tracePt t="205479" x="2667000" y="3073400"/>
          <p14:tracePt t="205496" x="2667000" y="3130550"/>
          <p14:tracePt t="205512" x="2660650" y="3187700"/>
          <p14:tracePt t="205529" x="2654300" y="3232150"/>
          <p14:tracePt t="205546" x="2654300" y="3257550"/>
          <p14:tracePt t="205562" x="2641600" y="3282950"/>
          <p14:tracePt t="205579" x="2641600" y="3295650"/>
          <p14:tracePt t="205596" x="2641600" y="3308350"/>
          <p14:tracePt t="205612" x="2641600" y="3333750"/>
          <p14:tracePt t="205629" x="2635250" y="3359150"/>
          <p14:tracePt t="205647" x="2635250" y="3390900"/>
          <p14:tracePt t="205662" x="2628900" y="3429000"/>
          <p14:tracePt t="205679" x="2628900" y="3448050"/>
          <p14:tracePt t="205696" x="2641600" y="3467100"/>
          <p14:tracePt t="205712" x="2673350" y="3473450"/>
          <p14:tracePt t="205729" x="2730500" y="3479800"/>
          <p14:tracePt t="205746" x="2825750" y="3479800"/>
          <p14:tracePt t="205752" x="2889250" y="3479800"/>
          <p14:tracePt t="205763" x="2965450" y="3479800"/>
          <p14:tracePt t="205779" x="3124200" y="3479800"/>
          <p14:tracePt t="205800" x="3251200" y="3479800"/>
          <p14:tracePt t="205813" x="3314700" y="3479800"/>
          <p14:tracePt t="205829" x="3340100" y="3479800"/>
          <p14:tracePt t="206011" x="3346450" y="3479800"/>
          <p14:tracePt t="206056" x="3371850" y="3479800"/>
          <p14:tracePt t="206065" x="3384550" y="3479800"/>
          <p14:tracePt t="206072" x="3403600" y="3479800"/>
          <p14:tracePt t="206082" x="3435350" y="3479800"/>
          <p14:tracePt t="206096" x="3517900" y="3479800"/>
          <p14:tracePt t="206113" x="3651250" y="3479800"/>
          <p14:tracePt t="206130" x="3765550" y="3479800"/>
          <p14:tracePt t="206147" x="3790950" y="3479800"/>
          <p14:tracePt t="206251" x="3790950" y="3486150"/>
          <p14:tracePt t="206256" x="3797300" y="3492500"/>
          <p14:tracePt t="206269" x="3822700" y="3492500"/>
          <p14:tracePt t="206280" x="3898900" y="3505200"/>
          <p14:tracePt t="206297" x="3930650" y="3505200"/>
          <p14:tracePt t="206313" x="3956050" y="3505200"/>
          <p14:tracePt t="206330" x="3981450" y="3505200"/>
          <p14:tracePt t="206346" x="4019550" y="3524250"/>
          <p14:tracePt t="206363" x="4038600" y="3536950"/>
          <p14:tracePt t="206380" x="4051300" y="3549650"/>
          <p14:tracePt t="206396" x="4057650" y="3556000"/>
          <p14:tracePt t="206413" x="4057650" y="3575050"/>
          <p14:tracePt t="206430" x="4057650" y="3600450"/>
          <p14:tracePt t="206447" x="4057650" y="3632200"/>
          <p14:tracePt t="206463" x="4070350" y="3702050"/>
          <p14:tracePt t="206480" x="4102100" y="3746500"/>
          <p14:tracePt t="206497" x="4165600" y="3822700"/>
          <p14:tracePt t="206513" x="4241800" y="3879850"/>
          <p14:tracePt t="206530" x="4368800" y="3994150"/>
          <p14:tracePt t="206547" x="4629150" y="4152900"/>
          <p14:tracePt t="206563" x="5219700" y="4387850"/>
          <p14:tracePt t="206580" x="5905500" y="4578350"/>
          <p14:tracePt t="206596" x="6369050" y="4673600"/>
          <p14:tracePt t="206613" x="6540500" y="4699000"/>
          <p14:tracePt t="206630" x="6591300" y="4699000"/>
          <p14:tracePt t="206647" x="6610350" y="4699000"/>
          <p14:tracePt t="206663" x="6610350" y="4692650"/>
          <p14:tracePt t="206680" x="6604000" y="4660900"/>
          <p14:tracePt t="206697" x="6604000" y="4635500"/>
          <p14:tracePt t="206713" x="6604000" y="4610100"/>
          <p14:tracePt t="206730" x="6604000" y="4591050"/>
          <p14:tracePt t="206747" x="6610350" y="4578350"/>
          <p14:tracePt t="206754" x="6616700" y="4572000"/>
          <p14:tracePt t="206763" x="6623050" y="4572000"/>
          <p14:tracePt t="206780" x="6635750" y="4559300"/>
          <p14:tracePt t="206797" x="6654800" y="4546600"/>
          <p14:tracePt t="206814" x="6692900" y="4527550"/>
          <p14:tracePt t="206832" x="6731000" y="4508500"/>
          <p14:tracePt t="206847" x="6743700" y="4502150"/>
          <p14:tracePt t="207005" x="6750050" y="4495800"/>
          <p14:tracePt t="207011" x="6743700" y="4489450"/>
          <p14:tracePt t="207019" x="6743700" y="4483100"/>
          <p14:tracePt t="207031" x="6737350" y="4476750"/>
          <p14:tracePt t="207047" x="6686550" y="4425950"/>
          <p14:tracePt t="207063" x="6635750" y="4387850"/>
          <p14:tracePt t="207080" x="6584950" y="4343400"/>
          <p14:tracePt t="207097" x="6508750" y="4305300"/>
          <p14:tracePt t="207114" x="6438900" y="4273550"/>
          <p14:tracePt t="207131" x="6318250" y="4241800"/>
          <p14:tracePt t="207147" x="6216650" y="4210050"/>
          <p14:tracePt t="207164" x="6165850" y="4197350"/>
          <p14:tracePt t="207181" x="6127750" y="4184650"/>
          <p14:tracePt t="207197" x="6121400" y="4184650"/>
          <p14:tracePt t="207222" x="6115050" y="4184650"/>
          <p14:tracePt t="207236" x="6108700" y="4184650"/>
          <p14:tracePt t="207251" x="6102350" y="4184650"/>
          <p14:tracePt t="207264" x="6089650" y="4184650"/>
          <p14:tracePt t="207281" x="6070600" y="4184650"/>
          <p14:tracePt t="207297" x="6038850" y="4184650"/>
          <p14:tracePt t="207314" x="6013450" y="4184650"/>
          <p14:tracePt t="207331" x="5981700" y="4184650"/>
          <p14:tracePt t="207347" x="5962650" y="4178300"/>
          <p14:tracePt t="207364" x="5943600" y="4178300"/>
          <p14:tracePt t="207381" x="5930900" y="4178300"/>
          <p14:tracePt t="207397" x="5918200" y="4178300"/>
          <p14:tracePt t="207414" x="5911850" y="4178300"/>
          <p14:tracePt t="207448" x="5886450" y="4178300"/>
          <p14:tracePt t="207464" x="5848350" y="4178300"/>
          <p14:tracePt t="207481" x="5829300" y="4178300"/>
          <p14:tracePt t="207497" x="5816600" y="4178300"/>
          <p14:tracePt t="207514" x="5810250" y="4178300"/>
          <p14:tracePt t="207555" x="5791200" y="4178300"/>
          <p14:tracePt t="207570" x="5772150" y="4184650"/>
          <p14:tracePt t="207581" x="5759450" y="4184650"/>
          <p14:tracePt t="207597" x="5727700" y="4184650"/>
          <p14:tracePt t="207614" x="5670550" y="4184650"/>
          <p14:tracePt t="207631" x="5619750" y="4184650"/>
          <p14:tracePt t="207647" x="5575300" y="4171950"/>
          <p14:tracePt t="207664" x="5562600" y="4165600"/>
          <p14:tracePt t="207740" x="5556250" y="4165600"/>
          <p14:tracePt t="207746" x="5549900" y="4165600"/>
          <p14:tracePt t="207761" x="5537200" y="4165600"/>
          <p14:tracePt t="207772" x="5530850" y="4165600"/>
          <p14:tracePt t="207781" x="5518150" y="4165600"/>
          <p14:tracePt t="207798" x="5473700" y="4165600"/>
          <p14:tracePt t="207814" x="5441950" y="4152900"/>
          <p14:tracePt t="207832" x="5416550" y="4152900"/>
          <p14:tracePt t="207848" x="5372100" y="4146550"/>
          <p14:tracePt t="207865" x="5314950" y="4146550"/>
          <p14:tracePt t="207881" x="5238750" y="4146550"/>
          <p14:tracePt t="207898" x="5156200" y="4146550"/>
          <p14:tracePt t="207915" x="5048250" y="4146550"/>
          <p14:tracePt t="207931" x="4965700" y="4146550"/>
          <p14:tracePt t="207948" x="4908550" y="4146550"/>
          <p14:tracePt t="207965" x="4876800" y="4146550"/>
          <p14:tracePt t="207981" x="4857750" y="4146550"/>
          <p14:tracePt t="207998" x="4851400" y="4146550"/>
          <p14:tracePt t="208021" x="4845050" y="4146550"/>
          <p14:tracePt t="208031" x="4838700" y="4146550"/>
          <p14:tracePt t="208048" x="4787900" y="4127500"/>
          <p14:tracePt t="208065" x="4692650" y="4089400"/>
          <p14:tracePt t="208081" x="4540250" y="4038600"/>
          <p14:tracePt t="208098" x="4337050" y="3975100"/>
          <p14:tracePt t="208115" x="4038600" y="3886200"/>
          <p14:tracePt t="208131" x="3670300" y="3784600"/>
          <p14:tracePt t="208148" x="3435350" y="3683000"/>
          <p14:tracePt t="208165" x="3219450" y="3632200"/>
          <p14:tracePt t="208183" x="3155950" y="3619500"/>
          <p14:tracePt t="208320" x="3149600" y="3613150"/>
          <p14:tracePt t="208323" x="3149600" y="3606800"/>
          <p14:tracePt t="208331" x="3149600" y="3600450"/>
          <p14:tracePt t="208348" x="3111500" y="3575050"/>
          <p14:tracePt t="208365" x="3054350" y="3549650"/>
          <p14:tracePt t="208381" x="2971800" y="3511550"/>
          <p14:tracePt t="208398" x="2819400" y="3486150"/>
          <p14:tracePt t="208415" x="2622550" y="3422650"/>
          <p14:tracePt t="208432" x="2266950" y="3327400"/>
          <p14:tracePt t="208448" x="2171700" y="3314700"/>
          <p14:tracePt t="208465" x="2159000" y="3314700"/>
          <p14:tracePt t="208635" x="2171700" y="3321050"/>
          <p14:tracePt t="208645" x="2209800" y="3327400"/>
          <p14:tracePt t="208649" x="2286000" y="3327400"/>
          <p14:tracePt t="208665" x="2432050" y="3327400"/>
          <p14:tracePt t="208682" x="2571750" y="3327400"/>
          <p14:tracePt t="208699" x="2698750" y="3327400"/>
          <p14:tracePt t="208715" x="2800350" y="3321050"/>
          <p14:tracePt t="208732" x="2844800" y="3308350"/>
          <p14:tracePt t="208748" x="2851150" y="3302000"/>
          <p14:tracePt t="208765" x="2851150" y="3295650"/>
          <p14:tracePt t="208782" x="2851150" y="3282950"/>
          <p14:tracePt t="208799" x="2844800" y="3282950"/>
          <p14:tracePt t="208815" x="2838450" y="3282950"/>
          <p14:tracePt t="208874" x="2838450" y="3276600"/>
          <p14:tracePt t="209346" x="2838450" y="3282950"/>
          <p14:tracePt t="209356" x="2838450" y="3289300"/>
          <p14:tracePt t="209370" x="2863850" y="3295650"/>
          <p14:tracePt t="209378" x="2908300" y="3295650"/>
          <p14:tracePt t="209389" x="2952750" y="3302000"/>
          <p14:tracePt t="209404" x="3117850" y="3302000"/>
          <p14:tracePt t="209420" x="3378200" y="3302000"/>
          <p14:tracePt t="209438" x="3746500" y="3302000"/>
          <p14:tracePt t="209454" x="4159250" y="3302000"/>
          <p14:tracePt t="209470" x="4489450" y="3302000"/>
          <p14:tracePt t="209487" x="4692650" y="3302000"/>
          <p14:tracePt t="209504" x="4832350" y="3327400"/>
          <p14:tracePt t="209520" x="4927600" y="3340100"/>
          <p14:tracePt t="209537" x="4997450" y="3346450"/>
          <p14:tracePt t="209554" x="5016500" y="3359150"/>
          <p14:tracePt t="209706" x="5022850" y="3359150"/>
          <p14:tracePt t="209726" x="5035550" y="3371850"/>
          <p14:tracePt t="209738" x="5067300" y="3384550"/>
          <p14:tracePt t="209748" x="5149850" y="3390900"/>
          <p14:tracePt t="209754" x="5194300" y="3397250"/>
          <p14:tracePt t="209770" x="5251450" y="3403600"/>
          <p14:tracePt t="209787" x="5257800" y="3403600"/>
          <p14:tracePt t="209834" x="5264150" y="3409950"/>
          <p14:tracePt t="209908" x="5264150" y="3416300"/>
          <p14:tracePt t="209924" x="5257800" y="3416300"/>
          <p14:tracePt t="209940" x="5251450" y="3422650"/>
          <p14:tracePt t="209970" x="5245100" y="3422650"/>
          <p14:tracePt t="209978" x="5238750" y="3422650"/>
          <p14:tracePt t="209987" x="5232400" y="3422650"/>
          <p14:tracePt t="210275" x="5226050" y="3422650"/>
          <p14:tracePt t="210290" x="5200650" y="3422650"/>
          <p14:tracePt t="210298" x="5187950" y="3422650"/>
          <p14:tracePt t="210306" x="5156200" y="3422650"/>
          <p14:tracePt t="210323" x="5086350" y="3422650"/>
          <p14:tracePt t="210340" x="4991100" y="3416300"/>
          <p14:tracePt t="210356" x="4870450" y="3416300"/>
          <p14:tracePt t="210373" x="4711700" y="3403600"/>
          <p14:tracePt t="210390" x="4552950" y="3397250"/>
          <p14:tracePt t="210407" x="4464050" y="3397250"/>
          <p14:tracePt t="210423" x="4425950" y="3397250"/>
          <p14:tracePt t="210440" x="4419600" y="3397250"/>
          <p14:tracePt t="210508" x="4400550" y="3397250"/>
          <p14:tracePt t="210517" x="4362450" y="3397250"/>
          <p14:tracePt t="210525" x="4318000" y="3397250"/>
          <p14:tracePt t="210540" x="4203700" y="3397250"/>
          <p14:tracePt t="210557" x="4095750" y="3397250"/>
          <p14:tracePt t="210573" x="4025900" y="3397250"/>
          <p14:tracePt t="210590" x="3994150" y="3397250"/>
          <p14:tracePt t="210742" x="3975100" y="3397250"/>
          <p14:tracePt t="210747" x="3962400" y="3397250"/>
          <p14:tracePt t="210757" x="3937000" y="3397250"/>
          <p14:tracePt t="210773" x="3873500" y="3397250"/>
          <p14:tracePt t="210790" x="3752850" y="3397250"/>
          <p14:tracePt t="210807" x="3587750" y="3397250"/>
          <p14:tracePt t="210824" x="3365500" y="3397250"/>
          <p14:tracePt t="210841" x="3168650" y="3397250"/>
          <p14:tracePt t="210857" x="2984500" y="3416300"/>
          <p14:tracePt t="210874" x="2927350" y="3416300"/>
          <p14:tracePt t="210891" x="2921000" y="3416300"/>
          <p14:tracePt t="211037" x="2901950" y="3416300"/>
          <p14:tracePt t="211045" x="2882900" y="3416300"/>
          <p14:tracePt t="211052" x="2851150" y="3416300"/>
          <p14:tracePt t="211063" x="2832100" y="3416300"/>
          <p14:tracePt t="211074" x="2800350" y="3416300"/>
          <p14:tracePt t="211091" x="2781300" y="3416300"/>
          <p14:tracePt t="211138" x="2768600" y="3416300"/>
          <p14:tracePt t="211147" x="2762250" y="3416300"/>
          <p14:tracePt t="211157" x="2755900" y="3416300"/>
          <p14:tracePt t="211174" x="2717800" y="3416300"/>
          <p14:tracePt t="211190" x="2705100" y="3416300"/>
          <p14:tracePt t="211207" x="2698750" y="3416300"/>
          <p14:tracePt t="211349" x="2705100" y="3416300"/>
          <p14:tracePt t="211355" x="2743200" y="3416300"/>
          <p14:tracePt t="211364" x="2806700" y="3416300"/>
          <p14:tracePt t="211374" x="2863850" y="3416300"/>
          <p14:tracePt t="211391" x="3022600" y="3409950"/>
          <p14:tracePt t="211407" x="3213100" y="3384550"/>
          <p14:tracePt t="211425" x="3409950" y="3384550"/>
          <p14:tracePt t="211441" x="3556000" y="3384550"/>
          <p14:tracePt t="211627" x="3556000" y="3378200"/>
          <p14:tracePt t="211646" x="3568700" y="3371850"/>
          <p14:tracePt t="211650" x="3600450" y="3371850"/>
          <p14:tracePt t="211663" x="3663950" y="3371850"/>
          <p14:tracePt t="211680" x="3829050" y="3371850"/>
          <p14:tracePt t="211697" x="4114800" y="3365500"/>
          <p14:tracePt t="211713" x="4591050" y="3295650"/>
          <p14:tracePt t="211730" x="5480050" y="3270250"/>
          <p14:tracePt t="211747" x="5918200" y="3270250"/>
          <p14:tracePt t="211763" x="6223000" y="3270250"/>
          <p14:tracePt t="211780" x="6388100" y="3270250"/>
          <p14:tracePt t="211796" x="6508750" y="3270250"/>
          <p14:tracePt t="211813" x="6604000" y="3270250"/>
          <p14:tracePt t="211830" x="6661150" y="3270250"/>
          <p14:tracePt t="211846" x="6673850" y="3270250"/>
          <p14:tracePt t="211863" x="6686550" y="3270250"/>
          <p14:tracePt t="211933" x="6692900" y="3270250"/>
          <p14:tracePt t="211942" x="6699250" y="3270250"/>
          <p14:tracePt t="211952" x="6718300" y="3282950"/>
          <p14:tracePt t="211963" x="6756400" y="3282950"/>
          <p14:tracePt t="211980" x="6807200" y="3282950"/>
          <p14:tracePt t="211997" x="6889750" y="3282950"/>
          <p14:tracePt t="212013" x="6997700" y="3282950"/>
          <p14:tracePt t="212030" x="7143750" y="3282950"/>
          <p14:tracePt t="212047" x="7315200" y="3282950"/>
          <p14:tracePt t="212063" x="7454900" y="3282950"/>
          <p14:tracePt t="212080" x="7562850" y="3282950"/>
          <p14:tracePt t="212097" x="7594600" y="3282950"/>
          <p14:tracePt t="212399" x="7575550" y="3282950"/>
          <p14:tracePt t="212407" x="7556500" y="3282950"/>
          <p14:tracePt t="212418" x="7480300" y="3302000"/>
          <p14:tracePt t="212440" x="7378700" y="3314700"/>
          <p14:tracePt t="212456" x="7264400" y="3333750"/>
          <p14:tracePt t="212473" x="7131050" y="3340100"/>
          <p14:tracePt t="212490" x="6946900" y="3371850"/>
          <p14:tracePt t="212506" x="6845300" y="3397250"/>
          <p14:tracePt t="212523" x="6775450" y="3409950"/>
          <p14:tracePt t="212540" x="6724650" y="3416300"/>
          <p14:tracePt t="212556" x="6699250" y="3429000"/>
          <p14:tracePt t="212573" x="6692900" y="3429000"/>
          <p14:tracePt t="212606" x="6686550" y="3429000"/>
          <p14:tracePt t="212623" x="6667500" y="3429000"/>
          <p14:tracePt t="212640" x="6635750" y="3429000"/>
          <p14:tracePt t="212656" x="6578600" y="3429000"/>
          <p14:tracePt t="212674" x="6546850" y="3429000"/>
          <p14:tracePt t="212690" x="6527800" y="3429000"/>
          <p14:tracePt t="212864" x="6508750" y="3429000"/>
          <p14:tracePt t="212870" x="6496050" y="3429000"/>
          <p14:tracePt t="212879" x="6464300" y="3429000"/>
          <p14:tracePt t="212890" x="6394450" y="3429000"/>
          <p14:tracePt t="212909" x="6337300" y="3429000"/>
          <p14:tracePt t="212924" x="6311900" y="3429000"/>
          <p14:tracePt t="213012" x="6305550" y="3429000"/>
          <p14:tracePt t="213022" x="6299200" y="3429000"/>
          <p14:tracePt t="213029" x="6292850" y="3429000"/>
          <p14:tracePt t="213040" x="6286500" y="3429000"/>
          <p14:tracePt t="213060" x="6273800" y="3429000"/>
          <p14:tracePt t="213143" x="6267450" y="3429000"/>
          <p14:tracePt t="213196" x="6261100" y="3429000"/>
          <p14:tracePt t="213204" x="6254750" y="3429000"/>
          <p14:tracePt t="213215" x="6235700" y="3429000"/>
          <p14:tracePt t="213223" x="6197600" y="3429000"/>
          <p14:tracePt t="213241" x="6057900" y="3429000"/>
          <p14:tracePt t="213258" x="5949950" y="3429000"/>
          <p14:tracePt t="213263" x="5905500" y="3429000"/>
          <p14:tracePt t="213274" x="5873750" y="3429000"/>
          <p14:tracePt t="213290" x="5848350" y="3429000"/>
          <p14:tracePt t="213632" x="5861050" y="3429000"/>
          <p14:tracePt t="213640" x="5873750" y="3429000"/>
          <p14:tracePt t="213648" x="5892800" y="3429000"/>
          <p14:tracePt t="213658" x="5930900" y="3429000"/>
          <p14:tracePt t="213675" x="5994400" y="3429000"/>
          <p14:tracePt t="213692" x="6102350" y="3429000"/>
          <p14:tracePt t="213709" x="6210300" y="3429000"/>
          <p14:tracePt t="213725" x="6273800" y="3429000"/>
          <p14:tracePt t="213742" x="6299200" y="3429000"/>
          <p14:tracePt t="213853" x="6305550" y="3429000"/>
          <p14:tracePt t="213868" x="6311900" y="3429000"/>
          <p14:tracePt t="213878" x="6330950" y="3429000"/>
          <p14:tracePt t="213883" x="6343650" y="3429000"/>
          <p14:tracePt t="213892" x="6350000" y="3429000"/>
          <p14:tracePt t="213909" x="6388100" y="3429000"/>
          <p14:tracePt t="213926" x="6419850" y="3429000"/>
          <p14:tracePt t="213942" x="6464300" y="3429000"/>
          <p14:tracePt t="213959" x="6527800" y="3429000"/>
          <p14:tracePt t="213975" x="6629400" y="3429000"/>
          <p14:tracePt t="213992" x="6775450" y="3429000"/>
          <p14:tracePt t="214009" x="6946900" y="3429000"/>
          <p14:tracePt t="214026" x="7156450" y="3429000"/>
          <p14:tracePt t="214042" x="7448550" y="3416300"/>
          <p14:tracePt t="214059" x="7600950" y="3390900"/>
          <p14:tracePt t="214076" x="7740650" y="3378200"/>
          <p14:tracePt t="214092" x="7854950" y="3378200"/>
          <p14:tracePt t="214109" x="7981950" y="3378200"/>
          <p14:tracePt t="214125" x="8108950" y="3378200"/>
          <p14:tracePt t="214142" x="8216900" y="3378200"/>
          <p14:tracePt t="214160" x="8305800" y="3378200"/>
          <p14:tracePt t="214176" x="8369300" y="3378200"/>
          <p14:tracePt t="214192" x="8432800" y="3378200"/>
          <p14:tracePt t="214209" x="8489950" y="3378200"/>
          <p14:tracePt t="214228" x="8528050" y="3378200"/>
          <p14:tracePt t="214242" x="8559800" y="3378200"/>
          <p14:tracePt t="214343" x="8566150" y="3378200"/>
          <p14:tracePt t="214350" x="8572500" y="3378200"/>
          <p14:tracePt t="214360" x="8585200" y="3378200"/>
          <p14:tracePt t="214376" x="8597900" y="3378200"/>
          <p14:tracePt t="214392" x="8616950" y="3378200"/>
          <p14:tracePt t="214409" x="8636000" y="3378200"/>
          <p14:tracePt t="214426" x="8667750" y="3378200"/>
          <p14:tracePt t="214443" x="8724900" y="3378200"/>
          <p14:tracePt t="214459" x="8845550" y="3378200"/>
          <p14:tracePt t="214476" x="8915400" y="3378200"/>
          <p14:tracePt t="214492" x="9010650" y="3390900"/>
          <p14:tracePt t="214509" x="9048750" y="3390900"/>
          <p14:tracePt t="214526" x="9074150" y="3390900"/>
          <p14:tracePt t="214543" x="9093200" y="3390900"/>
          <p14:tracePt t="214559" x="9105900" y="3390900"/>
          <p14:tracePt t="214576" x="9124950" y="3384550"/>
          <p14:tracePt t="214593" x="9150350" y="3371850"/>
          <p14:tracePt t="214609" x="9175750" y="3346450"/>
          <p14:tracePt t="214626" x="9213850" y="3302000"/>
          <p14:tracePt t="214643" x="9258300" y="3206750"/>
          <p14:tracePt t="214659" x="9277350" y="3117850"/>
          <p14:tracePt t="214676" x="9277350" y="3060700"/>
          <p14:tracePt t="214693" x="9277350" y="3009900"/>
          <p14:tracePt t="214710" x="9271000" y="2978150"/>
          <p14:tracePt t="214726" x="9232900" y="2933700"/>
          <p14:tracePt t="214743" x="9124950" y="2889250"/>
          <p14:tracePt t="214759" x="9004300" y="2857500"/>
          <p14:tracePt t="214766" x="8934450" y="2857500"/>
          <p14:tracePt t="214776" x="8858250" y="2851150"/>
          <p14:tracePt t="214793" x="8718550" y="2844800"/>
          <p14:tracePt t="214810" x="8553450" y="2844800"/>
          <p14:tracePt t="214827" x="8337550" y="2844800"/>
          <p14:tracePt t="214843" x="8064500" y="2927350"/>
          <p14:tracePt t="214860" x="7753350" y="3111500"/>
          <p14:tracePt t="214876" x="7683500" y="3162300"/>
          <p14:tracePt t="214893" x="7670800" y="3181350"/>
          <p14:tracePt t="214909" x="7677150" y="3200400"/>
          <p14:tracePt t="214926" x="7747000" y="3219450"/>
          <p14:tracePt t="214944" x="7854950" y="3225800"/>
          <p14:tracePt t="214960" x="7924800" y="3244850"/>
          <p14:tracePt t="214976" x="7956550" y="3244850"/>
          <p14:tracePt t="214993" x="7969250" y="3244850"/>
          <p14:tracePt t="215030" x="7950200" y="3251200"/>
          <p14:tracePt t="215036" x="7874000" y="3257550"/>
          <p14:tracePt t="215049" x="7810500" y="3263900"/>
          <p14:tracePt t="215060" x="7639050" y="3289300"/>
          <p14:tracePt t="215076" x="7423150" y="3327400"/>
          <p14:tracePt t="215093" x="7112000" y="3359150"/>
          <p14:tracePt t="215110" x="6750050" y="3397250"/>
          <p14:tracePt t="215126" x="6419850" y="3397250"/>
          <p14:tracePt t="215143" x="6261100" y="3397250"/>
          <p14:tracePt t="215160" x="6242050" y="3397250"/>
          <p14:tracePt t="215229" x="6248400" y="3397250"/>
          <p14:tracePt t="215237" x="6254750" y="3397250"/>
          <p14:tracePt t="215254" x="6267450" y="3397250"/>
          <p14:tracePt t="215278" x="6273800" y="3403600"/>
          <p14:tracePt t="215390" x="6235700" y="3403600"/>
          <p14:tracePt t="215400" x="6197600" y="3403600"/>
          <p14:tracePt t="215410" x="6127750" y="3403600"/>
          <p14:tracePt t="215429" x="5988050" y="3384550"/>
          <p14:tracePt t="215444" x="5937250" y="3365500"/>
          <p14:tracePt t="215460" x="5880100" y="3327400"/>
          <p14:tracePt t="215477" x="5861050" y="3257550"/>
          <p14:tracePt t="215493" x="5848350" y="3168650"/>
          <p14:tracePt t="215510" x="5848350" y="3092450"/>
          <p14:tracePt t="215527" x="5861050" y="3022600"/>
          <p14:tracePt t="215545" x="5911850" y="2959100"/>
          <p14:tracePt t="215560" x="5956300" y="2908300"/>
          <p14:tracePt t="215577" x="6076950" y="2819400"/>
          <p14:tracePt t="215594" x="6203950" y="2724150"/>
          <p14:tracePt t="215610" x="6356350" y="2654300"/>
          <p14:tracePt t="215629" x="6597650" y="2609850"/>
          <p14:tracePt t="215645" x="6756400" y="2597150"/>
          <p14:tracePt t="215660" x="6883400" y="2597150"/>
          <p14:tracePt t="215677" x="6965950" y="2597150"/>
          <p14:tracePt t="215694" x="7004050" y="2597150"/>
          <p14:tracePt t="215710" x="7035800" y="2603500"/>
          <p14:tracePt t="215727" x="7073900" y="2635250"/>
          <p14:tracePt t="215744" x="7156450" y="2717800"/>
          <p14:tracePt t="215761" x="7232650" y="2813050"/>
          <p14:tracePt t="215768" x="7270750" y="2851150"/>
          <p14:tracePt t="215777" x="7315200" y="2889250"/>
          <p14:tracePt t="215794" x="7391400" y="2952750"/>
          <p14:tracePt t="215810" x="7454900" y="3009900"/>
          <p14:tracePt t="215827" x="7473950" y="3041650"/>
          <p14:tracePt t="215844" x="7473950" y="3073400"/>
          <p14:tracePt t="215860" x="7473950" y="3098800"/>
          <p14:tracePt t="215877" x="7442200" y="3136900"/>
          <p14:tracePt t="215894" x="7378700" y="3175000"/>
          <p14:tracePt t="215910" x="7340600" y="3225800"/>
          <p14:tracePt t="215927" x="7302500" y="3263900"/>
          <p14:tracePt t="215944" x="7289800" y="3289300"/>
          <p14:tracePt t="215960" x="7289800" y="3302000"/>
          <p14:tracePt t="216005" x="7289800" y="3308350"/>
          <p14:tracePt t="216016" x="7283450" y="3308350"/>
          <p14:tracePt t="216027" x="7258050" y="3340100"/>
          <p14:tracePt t="216044" x="7194550" y="3371850"/>
          <p14:tracePt t="216061" x="7099300" y="3403600"/>
          <p14:tracePt t="216077" x="7010400" y="3441700"/>
          <p14:tracePt t="216094" x="6940550" y="3448050"/>
          <p14:tracePt t="216111" x="6927850" y="3454400"/>
          <p14:tracePt t="216184" x="6934200" y="3454400"/>
          <p14:tracePt t="216197" x="6946900" y="3454400"/>
          <p14:tracePt t="216202" x="6965950" y="3454400"/>
          <p14:tracePt t="216211" x="6972300" y="3454400"/>
          <p14:tracePt t="216227" x="6985000" y="3454400"/>
          <p14:tracePt t="216269" x="6991350" y="3460750"/>
          <p14:tracePt t="216277" x="6997700" y="3460750"/>
          <p14:tracePt t="216294" x="6997700" y="3467100"/>
          <p14:tracePt t="216311" x="7010400" y="3479800"/>
          <p14:tracePt t="216327" x="7016750" y="3486150"/>
          <p14:tracePt t="216344" x="7029450" y="3492500"/>
          <p14:tracePt t="217087" x="7035800" y="3492500"/>
          <p14:tracePt t="217093" x="7048500" y="3498850"/>
          <p14:tracePt t="217101" x="7073900" y="3498850"/>
          <p14:tracePt t="217111" x="7086600" y="3498850"/>
          <p14:tracePt t="217128" x="7194550" y="3511550"/>
          <p14:tracePt t="217145" x="7321550" y="3536950"/>
          <p14:tracePt t="217162" x="7518400" y="3556000"/>
          <p14:tracePt t="217178" x="7772400" y="3594100"/>
          <p14:tracePt t="217194" x="8058150" y="3600450"/>
          <p14:tracePt t="217211" x="8407400" y="3600450"/>
          <p14:tracePt t="217228" x="8597900" y="3600450"/>
          <p14:tracePt t="217245" x="8788400" y="3625850"/>
          <p14:tracePt t="217261" x="8985250" y="3663950"/>
          <p14:tracePt t="217278" x="9144000" y="3683000"/>
          <p14:tracePt t="217285" x="9194800" y="3689350"/>
          <p14:tracePt t="217295" x="9239250" y="3689350"/>
          <p14:tracePt t="217311" x="9271000" y="3702050"/>
          <p14:tracePt t="217421" x="9277350" y="3708400"/>
          <p14:tracePt t="217462" x="9283700" y="3721100"/>
          <p14:tracePt t="217470" x="9290050" y="3727450"/>
          <p14:tracePt t="217489" x="9296400" y="3727450"/>
          <p14:tracePt t="217496" x="9302750" y="3727450"/>
          <p14:tracePt t="217512" x="9334500" y="3733800"/>
          <p14:tracePt t="217528" x="9359900" y="3752850"/>
          <p14:tracePt t="217545" x="9404350" y="3771900"/>
          <p14:tracePt t="217562" x="9442450" y="3797300"/>
          <p14:tracePt t="217578" x="9448800" y="3803650"/>
          <p14:tracePt t="217606" x="9448800" y="3810000"/>
          <p14:tracePt t="217618" x="9436100" y="3816350"/>
          <p14:tracePt t="217628" x="9366250" y="3822700"/>
          <p14:tracePt t="217645" x="9302750" y="3848100"/>
          <p14:tracePt t="217662" x="9251950" y="3886200"/>
          <p14:tracePt t="217678" x="9220200" y="3905250"/>
          <p14:tracePt t="217696" x="9220200" y="3911600"/>
          <p14:tracePt t="217712" x="9220200" y="3917950"/>
          <p14:tracePt t="217729" x="9264650" y="3917950"/>
          <p14:tracePt t="217745" x="9347200" y="3911600"/>
          <p14:tracePt t="217762" x="9505950" y="3879850"/>
          <p14:tracePt t="217778" x="9848850" y="3829050"/>
          <p14:tracePt t="217786" x="10071100" y="3803650"/>
          <p14:tracePt t="217798" x="10325100" y="3765550"/>
          <p14:tracePt t="217813" x="10966450" y="3727450"/>
          <p14:tracePt t="217828" x="11163300" y="3727450"/>
          <p14:tracePt t="217845" x="11220450" y="3727450"/>
          <p14:tracePt t="217902" x="11195050" y="3727450"/>
          <p14:tracePt t="217910" x="11163300" y="3727450"/>
          <p14:tracePt t="217919" x="11137900" y="3733800"/>
          <p14:tracePt t="217929" x="11106150" y="3740150"/>
          <p14:tracePt t="217945" x="11036300" y="3746500"/>
          <p14:tracePt t="217962" x="10947400" y="3759200"/>
          <p14:tracePt t="217979" x="10775950" y="3778250"/>
          <p14:tracePt t="217995" x="10420350" y="3822700"/>
          <p14:tracePt t="218012" x="9588500" y="3962400"/>
          <p14:tracePt t="218028" x="9023350" y="4057650"/>
          <p14:tracePt t="218045" x="8566150" y="4121150"/>
          <p14:tracePt t="218062" x="8178800" y="4171950"/>
          <p14:tracePt t="218079" x="7988300" y="4216400"/>
          <p14:tracePt t="218095" x="7829550" y="4222750"/>
          <p14:tracePt t="218112" x="7664450" y="4248150"/>
          <p14:tracePt t="218129" x="7505700" y="4248150"/>
          <p14:tracePt t="218146" x="7327900" y="4248150"/>
          <p14:tracePt t="218162" x="7150100" y="4248150"/>
          <p14:tracePt t="218179" x="6978650" y="4260850"/>
          <p14:tracePt t="218196" x="6870700" y="4267200"/>
          <p14:tracePt t="218212" x="6807200" y="4286250"/>
          <p14:tracePt t="218229" x="6762750" y="4286250"/>
          <p14:tracePt t="218245" x="6711950" y="4286250"/>
          <p14:tracePt t="218262" x="6610350" y="4286250"/>
          <p14:tracePt t="218279" x="6483350" y="4286250"/>
          <p14:tracePt t="218296" x="6324600" y="4286250"/>
          <p14:tracePt t="218312" x="6102350" y="4279900"/>
          <p14:tracePt t="218329" x="5822950" y="4254500"/>
          <p14:tracePt t="218346" x="5575300" y="4203700"/>
          <p14:tracePt t="218362" x="5441950" y="4178300"/>
          <p14:tracePt t="218379" x="5384800" y="4171950"/>
          <p14:tracePt t="218398" x="5359400" y="4165600"/>
          <p14:tracePt t="218413" x="5353050" y="4165600"/>
          <p14:tracePt t="218437" x="5346700" y="4165600"/>
          <p14:tracePt t="218446" x="5334000" y="4159250"/>
          <p14:tracePt t="218462" x="5308600" y="4152900"/>
          <p14:tracePt t="218479" x="5276850" y="4146550"/>
          <p14:tracePt t="218496" x="5245100" y="4133850"/>
          <p14:tracePt t="218512" x="5238750" y="4127500"/>
          <p14:tracePt t="218546" x="5226050" y="4121150"/>
          <p14:tracePt t="218562" x="5219700" y="4121150"/>
          <p14:tracePt t="218579" x="5219700" y="4114800"/>
          <p14:tracePt t="218602" x="5219700" y="4102100"/>
          <p14:tracePt t="218617" x="5213350" y="4102100"/>
          <p14:tracePt t="218638" x="5207000" y="4083050"/>
          <p14:tracePt t="218662" x="5200650" y="4070350"/>
          <p14:tracePt t="218690" x="5187950" y="4057650"/>
          <p14:tracePt t="218698" x="5181600" y="4051300"/>
          <p14:tracePt t="218707" x="5175250" y="4044950"/>
          <p14:tracePt t="218712" x="5175250" y="4038600"/>
          <p14:tracePt t="218729" x="5168900" y="4032250"/>
          <p14:tracePt t="218807" x="5168900" y="4025900"/>
          <p14:tracePt t="218817" x="5168900" y="4013200"/>
          <p14:tracePt t="218832" x="5168900" y="4006850"/>
          <p14:tracePt t="218839" x="5168900" y="4000500"/>
          <p14:tracePt t="218848" x="5168900" y="3987800"/>
          <p14:tracePt t="218863" x="5168900" y="3981450"/>
          <p14:tracePt t="219271" x="5175250" y="3975100"/>
          <p14:tracePt t="219282" x="5194300" y="3975100"/>
          <p14:tracePt t="219286" x="5213350" y="3975100"/>
          <p14:tracePt t="219295" x="5238750" y="3975100"/>
          <p14:tracePt t="219312" x="5295900" y="3975100"/>
          <p14:tracePt t="219328" x="5378450" y="3975100"/>
          <p14:tracePt t="219345" x="5505450" y="3975100"/>
          <p14:tracePt t="219362" x="5657850" y="3975100"/>
          <p14:tracePt t="219378" x="5803900" y="3943350"/>
          <p14:tracePt t="219397" x="5911850" y="3937000"/>
          <p14:tracePt t="219412" x="5975350" y="3930650"/>
          <p14:tracePt t="219429" x="5988050" y="3917950"/>
          <p14:tracePt t="219445" x="6000750" y="3917950"/>
          <p14:tracePt t="219462" x="6013450" y="3917950"/>
          <p14:tracePt t="219478" x="6026150" y="3917950"/>
          <p14:tracePt t="219495" x="6045200" y="3917950"/>
          <p14:tracePt t="219512" x="6076950" y="3911600"/>
          <p14:tracePt t="219528" x="6121400" y="3911600"/>
          <p14:tracePt t="219545" x="6172200" y="3911600"/>
          <p14:tracePt t="219562" x="6235700" y="3911600"/>
          <p14:tracePt t="219578" x="6318250" y="3911600"/>
          <p14:tracePt t="219595" x="6445250" y="3911600"/>
          <p14:tracePt t="219612" x="6546850" y="3911600"/>
          <p14:tracePt t="219629" x="6604000" y="3911600"/>
          <p14:tracePt t="219645" x="6616700" y="3911600"/>
          <p14:tracePt t="219662" x="6629400" y="3911600"/>
          <p14:tracePt t="219679" x="6654800" y="3911600"/>
          <p14:tracePt t="219695" x="6705600" y="3911600"/>
          <p14:tracePt t="219712" x="6781800" y="3924300"/>
          <p14:tracePt t="219728" x="6870700" y="3937000"/>
          <p14:tracePt t="219745" x="6934200" y="3956050"/>
          <p14:tracePt t="219762" x="6953250" y="3956050"/>
          <p14:tracePt t="219857" x="6965950" y="3956050"/>
          <p14:tracePt t="219868" x="6972300" y="3956050"/>
          <p14:tracePt t="219873" x="6978650" y="3956050"/>
          <p14:tracePt t="219880" x="6985000" y="3956050"/>
          <p14:tracePt t="219895" x="6997700" y="3956050"/>
          <p14:tracePt t="219912" x="7004050" y="3956050"/>
          <p14:tracePt t="220704" x="7023100" y="3956050"/>
          <p14:tracePt t="220713" x="7054850" y="3956050"/>
          <p14:tracePt t="220721" x="7086600" y="3956050"/>
          <p14:tracePt t="220728" x="7131050" y="3956050"/>
          <p14:tracePt t="220746" x="7277100" y="3956050"/>
          <p14:tracePt t="220762" x="7473950" y="3956050"/>
          <p14:tracePt t="220779" x="7721600" y="3956050"/>
          <p14:tracePt t="220795" x="7937500" y="3956050"/>
          <p14:tracePt t="220802" x="7994650" y="3956050"/>
          <p14:tracePt t="220812" x="8039100" y="3956050"/>
          <p14:tracePt t="220829" x="8058150" y="3956050"/>
          <p14:tracePt t="220991" x="8077200" y="3956050"/>
          <p14:tracePt t="221001" x="8089900" y="3962400"/>
          <p14:tracePt t="221007" x="8108950" y="3962400"/>
          <p14:tracePt t="221017" x="8121650" y="3962400"/>
          <p14:tracePt t="221030" x="8140700" y="3962400"/>
          <p14:tracePt t="221046" x="8147050" y="3962400"/>
          <p14:tracePt t="221191" x="8115300" y="3962400"/>
          <p14:tracePt t="221202" x="8064500" y="3962400"/>
          <p14:tracePt t="221207" x="7988300" y="3962400"/>
          <p14:tracePt t="221218" x="7912100" y="3962400"/>
          <p14:tracePt t="221229" x="7816850" y="3962400"/>
          <p14:tracePt t="221247" x="7588250" y="3962400"/>
          <p14:tracePt t="221262" x="7461250" y="3962400"/>
          <p14:tracePt t="221279" x="7359650" y="3962400"/>
          <p14:tracePt t="221296" x="7258050" y="3962400"/>
          <p14:tracePt t="221313" x="7213600" y="3962400"/>
          <p14:tracePt t="221329" x="7194550" y="3962400"/>
          <p14:tracePt t="221346" x="7181850" y="3962400"/>
          <p14:tracePt t="221362" x="7175500" y="3962400"/>
          <p14:tracePt t="221379" x="7169150" y="3962400"/>
          <p14:tracePt t="221412" x="7156450" y="3962400"/>
          <p14:tracePt t="221429" x="7131050" y="3962400"/>
          <p14:tracePt t="221446" x="7112000" y="3962400"/>
          <p14:tracePt t="221463" x="7105650" y="3962400"/>
          <p14:tracePt t="221479" x="7086600" y="3962400"/>
          <p14:tracePt t="221496" x="7080250" y="3962400"/>
          <p14:tracePt t="221513" x="7054850" y="3962400"/>
          <p14:tracePt t="221529" x="6959600" y="3962400"/>
          <p14:tracePt t="221546" x="6781800" y="3962400"/>
          <p14:tracePt t="221562" x="6546850" y="3962400"/>
          <p14:tracePt t="221579" x="6400800" y="3962400"/>
          <p14:tracePt t="221596" x="6362700" y="3962400"/>
          <p14:tracePt t="221613" x="6356350" y="3962400"/>
          <p14:tracePt t="222715" x="6343650" y="3962400"/>
          <p14:tracePt t="222720" x="6305550" y="3962400"/>
          <p14:tracePt t="222730" x="6261100" y="3962400"/>
          <p14:tracePt t="222740" x="6216650" y="3962400"/>
          <p14:tracePt t="222756" x="6076950" y="3949700"/>
          <p14:tracePt t="222773" x="5969000" y="3930650"/>
          <p14:tracePt t="222790" x="5918200" y="3930650"/>
          <p14:tracePt t="223041" x="5924550" y="3930650"/>
          <p14:tracePt t="223048" x="5937250" y="3924300"/>
          <p14:tracePt t="223056" x="5969000" y="3911600"/>
          <p14:tracePt t="223064" x="6013450" y="3911600"/>
          <p14:tracePt t="223082" x="6140450" y="3911600"/>
          <p14:tracePt t="223098" x="6318250" y="3911600"/>
          <p14:tracePt t="223115" x="6534150" y="3911600"/>
          <p14:tracePt t="223131" x="6731000" y="3911600"/>
          <p14:tracePt t="223148" x="6870700" y="3911600"/>
          <p14:tracePt t="223165" x="6915150" y="3911600"/>
          <p14:tracePt t="223208" x="6921500" y="3905250"/>
          <p14:tracePt t="223363" x="6940550" y="3905250"/>
          <p14:tracePt t="223371" x="6959600" y="3905250"/>
          <p14:tracePt t="223382" x="6991350" y="3905250"/>
          <p14:tracePt t="223404" x="7042150" y="3905250"/>
          <p14:tracePt t="223421" x="7048500" y="3905250"/>
          <p14:tracePt t="224700" x="7042150" y="3905250"/>
          <p14:tracePt t="224706" x="7023100" y="3905250"/>
          <p14:tracePt t="224715" x="7016750" y="3911600"/>
          <p14:tracePt t="224725" x="6991350" y="3917950"/>
          <p14:tracePt t="224742" x="6908800" y="3943350"/>
          <p14:tracePt t="224759" x="6800850" y="3962400"/>
          <p14:tracePt t="224775" x="6673850" y="4000500"/>
          <p14:tracePt t="224792" x="6629400" y="4013200"/>
          <p14:tracePt t="224809" x="6623050" y="4013200"/>
          <p14:tracePt t="224825" x="6604000" y="4013200"/>
          <p14:tracePt t="224842" x="6572250" y="4019550"/>
          <p14:tracePt t="224858" x="6565900" y="4019550"/>
          <p14:tracePt t="224875" x="6527800" y="4025900"/>
          <p14:tracePt t="224892" x="6521450" y="4025900"/>
          <p14:tracePt t="224909" x="6508750" y="4032250"/>
          <p14:tracePt t="224981" x="6508750" y="4038600"/>
          <p14:tracePt t="224984" x="6508750" y="4044950"/>
          <p14:tracePt t="224997" x="6508750" y="4064000"/>
          <p14:tracePt t="225009" x="6508750" y="4076700"/>
          <p14:tracePt t="225025" x="6508750" y="4095750"/>
          <p14:tracePt t="225042" x="6508750" y="4114800"/>
          <p14:tracePt t="225059" x="6508750" y="4159250"/>
          <p14:tracePt t="225075" x="6515100" y="4210050"/>
          <p14:tracePt t="225092" x="6521450" y="4241800"/>
          <p14:tracePt t="225109" x="6521450" y="4267200"/>
          <p14:tracePt t="225125" x="6527800" y="4273550"/>
          <p14:tracePt t="225168" x="6527800" y="4286250"/>
          <p14:tracePt t="225209" x="6521450" y="4286250"/>
          <p14:tracePt t="225217" x="6502400" y="4286250"/>
          <p14:tracePt t="225227" x="6489700" y="4286250"/>
          <p14:tracePt t="225242" x="6432550" y="4292600"/>
          <p14:tracePt t="225259" x="6400800" y="4298950"/>
          <p14:tracePt t="225275" x="6369050" y="4311650"/>
          <p14:tracePt t="225292" x="6350000" y="4318000"/>
          <p14:tracePt t="225309" x="6330950" y="4330700"/>
          <p14:tracePt t="225316" x="6311900" y="4337050"/>
          <p14:tracePt t="225326" x="6292850" y="4349750"/>
          <p14:tracePt t="225342" x="6248400" y="4375150"/>
          <p14:tracePt t="225359" x="6223000" y="4387850"/>
          <p14:tracePt t="225375" x="6203950" y="4394200"/>
          <p14:tracePt t="225392" x="6197600" y="4394200"/>
          <p14:tracePt t="225409" x="6184900" y="4394200"/>
          <p14:tracePt t="225426" x="6178550" y="4394200"/>
          <p14:tracePt t="225442" x="6172200" y="4394200"/>
          <p14:tracePt t="225459" x="6159500" y="4394200"/>
          <p14:tracePt t="225476" x="6140450" y="4394200"/>
          <p14:tracePt t="225492" x="6121400" y="4394200"/>
          <p14:tracePt t="225509" x="6102350" y="4394200"/>
          <p14:tracePt t="225526" x="6070600" y="4406900"/>
          <p14:tracePt t="225542" x="6026150" y="4413250"/>
          <p14:tracePt t="225559" x="5994400" y="4419600"/>
          <p14:tracePt t="225576" x="5943600" y="4425950"/>
          <p14:tracePt t="225593" x="5911850" y="4438650"/>
          <p14:tracePt t="225609" x="5886450" y="4438650"/>
          <p14:tracePt t="225626" x="5835650" y="4438650"/>
          <p14:tracePt t="225642" x="5753100" y="4438650"/>
          <p14:tracePt t="225659" x="5689600" y="4438650"/>
          <p14:tracePt t="225676" x="5638800" y="4438650"/>
          <p14:tracePt t="225692" x="5607050" y="4438650"/>
          <p14:tracePt t="225709" x="5594350" y="4445000"/>
          <p14:tracePt t="225750" x="5588000" y="4445000"/>
          <p14:tracePt t="225769" x="5575300" y="4445000"/>
          <p14:tracePt t="225776" x="5562600" y="4451350"/>
          <p14:tracePt t="225795" x="5549900" y="4451350"/>
          <p14:tracePt t="225809" x="5543550" y="4451350"/>
          <p14:tracePt t="225826" x="5524500" y="4451350"/>
          <p14:tracePt t="225843" x="5499100" y="4464050"/>
          <p14:tracePt t="225859" x="5473700" y="4464050"/>
          <p14:tracePt t="225876" x="5454650" y="4470400"/>
          <p14:tracePt t="225893" x="5435600" y="4470400"/>
          <p14:tracePt t="225953" x="5448300" y="4470400"/>
          <p14:tracePt t="225964" x="5461000" y="4470400"/>
          <p14:tracePt t="225969" x="5492750" y="4470400"/>
          <p14:tracePt t="225980" x="5549900" y="4470400"/>
          <p14:tracePt t="225994" x="5708650" y="4470400"/>
          <p14:tracePt t="226009" x="5924550" y="4470400"/>
          <p14:tracePt t="226026" x="6184900" y="4470400"/>
          <p14:tracePt t="226043" x="6362700" y="4470400"/>
          <p14:tracePt t="226059" x="6426200" y="4470400"/>
          <p14:tracePt t="226076" x="6432550" y="4470400"/>
          <p14:tracePt t="226122" x="6426200" y="4470400"/>
          <p14:tracePt t="226132" x="6419850" y="4470400"/>
          <p14:tracePt t="226143" x="6413500" y="4470400"/>
          <p14:tracePt t="226364" x="6369050" y="4464050"/>
          <p14:tracePt t="226372" x="6286500" y="4464050"/>
          <p14:tracePt t="226381" x="6178550" y="4464050"/>
          <p14:tracePt t="226389" x="6076950" y="4464050"/>
          <p14:tracePt t="226405" x="5905500" y="4464050"/>
          <p14:tracePt t="226422" x="5816600" y="4457700"/>
          <p14:tracePt t="226439" x="5810250" y="4457700"/>
          <p14:tracePt t="226456" x="5810250" y="4438650"/>
          <p14:tracePt t="226474" x="5969000" y="4406900"/>
          <p14:tracePt t="226489" x="6127750" y="4406900"/>
          <p14:tracePt t="226505" x="6248400" y="4406900"/>
          <p14:tracePt t="226522" x="6324600" y="4406900"/>
          <p14:tracePt t="226539" x="6362700" y="4406900"/>
          <p14:tracePt t="226555" x="6369050" y="4406900"/>
          <p14:tracePt t="226572" x="6362700" y="4432300"/>
          <p14:tracePt t="226589" x="6273800" y="4445000"/>
          <p14:tracePt t="226605" x="6127750" y="4470400"/>
          <p14:tracePt t="226622" x="5988050" y="4483100"/>
          <p14:tracePt t="226639" x="5930900" y="4483100"/>
          <p14:tracePt t="226655" x="5918200" y="4483100"/>
          <p14:tracePt t="226682" x="5937250" y="4483100"/>
          <p14:tracePt t="226692" x="5975350" y="4483100"/>
          <p14:tracePt t="226705" x="6076950" y="4476750"/>
          <p14:tracePt t="226723" x="6146800" y="4470400"/>
          <p14:tracePt t="226739" x="6172200" y="4464050"/>
          <p14:tracePt t="226786" x="6153150" y="4464050"/>
          <p14:tracePt t="226795" x="6108700" y="4470400"/>
          <p14:tracePt t="226805" x="6038850" y="4489450"/>
          <p14:tracePt t="226822" x="5880100" y="4514850"/>
          <p14:tracePt t="226839" x="5740400" y="4527550"/>
          <p14:tracePt t="226857" x="5499100" y="4527550"/>
          <p14:tracePt t="226872" x="5410200" y="4527550"/>
          <p14:tracePt t="226889" x="5270500" y="4527550"/>
          <p14:tracePt t="226906" x="5264150" y="4527550"/>
          <p14:tracePt t="227107" x="5257800" y="4527550"/>
          <p14:tracePt t="227115" x="5238750" y="4527550"/>
          <p14:tracePt t="227122" x="5232400" y="4527550"/>
          <p14:tracePt t="227130" x="5213350" y="4527550"/>
          <p14:tracePt t="227148" x="5194300" y="4527550"/>
          <p14:tracePt t="227164" x="5181600" y="4527550"/>
          <p14:tracePt t="227251" x="5175250" y="4521200"/>
          <p14:tracePt t="227319" x="5168900" y="4502150"/>
          <p14:tracePt t="227322" x="5162550" y="4502150"/>
          <p14:tracePt t="227331" x="5156200" y="4502150"/>
          <p14:tracePt t="227348" x="5143500" y="4502150"/>
          <p14:tracePt t="227571" x="5143500" y="4495800"/>
          <p14:tracePt t="227578" x="5143500" y="4489450"/>
          <p14:tracePt t="227586" x="5162550" y="4483100"/>
          <p14:tracePt t="227596" x="5194300" y="4483100"/>
          <p14:tracePt t="227613" x="5295900" y="4464050"/>
          <p14:tracePt t="227630" x="5403850" y="4457700"/>
          <p14:tracePt t="227646" x="5524500" y="4432300"/>
          <p14:tracePt t="227663" x="5651500" y="4413250"/>
          <p14:tracePt t="227680" x="5791200" y="4387850"/>
          <p14:tracePt t="227697" x="5899150" y="4381500"/>
          <p14:tracePt t="227713" x="6032500" y="4368800"/>
          <p14:tracePt t="227730" x="6127750" y="4368800"/>
          <p14:tracePt t="227746" x="6223000" y="4368800"/>
          <p14:tracePt t="227763" x="6324600" y="4349750"/>
          <p14:tracePt t="227780" x="6400800" y="4349750"/>
          <p14:tracePt t="227797" x="6457950" y="4349750"/>
          <p14:tracePt t="227813" x="6502400" y="4349750"/>
          <p14:tracePt t="227823" x="6515100" y="4349750"/>
          <p14:tracePt t="227830" x="6534150" y="4349750"/>
          <p14:tracePt t="227846" x="6546850" y="4349750"/>
          <p14:tracePt t="227863" x="6559550" y="4349750"/>
          <p14:tracePt t="227880" x="6565900" y="4349750"/>
          <p14:tracePt t="228003" x="6572250" y="4349750"/>
          <p14:tracePt t="228012" x="6578600" y="4349750"/>
          <p14:tracePt t="228020" x="6591300" y="4349750"/>
          <p14:tracePt t="228030" x="6610350" y="4349750"/>
          <p14:tracePt t="228047" x="6635750" y="4349750"/>
          <p14:tracePt t="228063" x="6661150" y="4349750"/>
          <p14:tracePt t="228082" x="6686550" y="4349750"/>
          <p14:tracePt t="228096" x="6692900" y="4349750"/>
          <p14:tracePt t="228170" x="6686550" y="4349750"/>
          <p14:tracePt t="228179" x="6680200" y="4349750"/>
          <p14:tracePt t="228187" x="6667500" y="4349750"/>
          <p14:tracePt t="228197" x="6661150" y="4349750"/>
          <p14:tracePt t="228213" x="6648450" y="4349750"/>
          <p14:tracePt t="228275" x="6642100" y="4349750"/>
          <p14:tracePt t="228291" x="6623050" y="4356100"/>
          <p14:tracePt t="228302" x="6610350" y="4362450"/>
          <p14:tracePt t="228311" x="6591300" y="4368800"/>
          <p14:tracePt t="228319" x="6572250" y="4375150"/>
          <p14:tracePt t="228330" x="6534150" y="4375150"/>
          <p14:tracePt t="228347" x="6515100" y="4381500"/>
          <p14:tracePt t="228364" x="6508750" y="4381500"/>
          <p14:tracePt t="228694" x="6508750" y="4387850"/>
          <p14:tracePt t="228703" x="6502400" y="4387850"/>
          <p14:tracePt t="228717" x="6489700" y="4400550"/>
          <p14:tracePt t="228845" x="6483350" y="4406900"/>
          <p14:tracePt t="229078" x="6477000" y="4413250"/>
          <p14:tracePt t="230864" x="6470650" y="4419600"/>
          <p14:tracePt t="231244" x="6457950" y="4425950"/>
          <p14:tracePt t="231251" x="6419850" y="4438650"/>
          <p14:tracePt t="231260" x="6330950" y="4464050"/>
          <p14:tracePt t="231271" x="6223000" y="4483100"/>
          <p14:tracePt t="231285" x="5899150" y="4540250"/>
          <p14:tracePt t="231301" x="5448300" y="4667250"/>
          <p14:tracePt t="231318" x="5022850" y="4851400"/>
          <p14:tracePt t="231326" x="4838700" y="4921250"/>
          <p14:tracePt t="231335" x="4673600" y="5003800"/>
          <p14:tracePt t="231351" x="4508500" y="5099050"/>
          <p14:tracePt t="231368" x="4375150" y="5181600"/>
          <p14:tracePt t="231385" x="4298950" y="5232400"/>
          <p14:tracePt t="231401" x="4197350" y="5276850"/>
          <p14:tracePt t="231418" x="4108450" y="5327650"/>
          <p14:tracePt t="231434" x="3892550" y="5422900"/>
          <p14:tracePt t="231451" x="3765550" y="5473700"/>
          <p14:tracePt t="231468" x="3683000" y="5511800"/>
          <p14:tracePt t="231485" x="3619500" y="5537200"/>
          <p14:tracePt t="231524" x="3606800" y="5537200"/>
          <p14:tracePt t="231535" x="3600450" y="5543550"/>
          <p14:tracePt t="231552" x="3568700" y="5543550"/>
          <p14:tracePt t="231568" x="3505200" y="5549900"/>
          <p14:tracePt t="231585" x="3435350" y="5549900"/>
          <p14:tracePt t="231601" x="3390900" y="5549900"/>
          <p14:tracePt t="231619" x="3359150" y="5549900"/>
          <p14:tracePt t="231634" x="3352800" y="5549900"/>
          <p14:tracePt t="231651" x="3352800" y="5543550"/>
          <p14:tracePt t="231668" x="3346450" y="5524500"/>
          <p14:tracePt t="231685" x="3333750" y="5499100"/>
          <p14:tracePt t="231701" x="3282950" y="5473700"/>
          <p14:tracePt t="231718" x="3232150" y="5467350"/>
          <p14:tracePt t="231735" x="3149600" y="5448300"/>
          <p14:tracePt t="231751" x="3028950" y="5410200"/>
          <p14:tracePt t="231768" x="2908300" y="5365750"/>
          <p14:tracePt t="231785" x="2800350" y="5327650"/>
          <p14:tracePt t="231801" x="2749550" y="5302250"/>
          <p14:tracePt t="231818" x="2736850" y="5295900"/>
          <p14:tracePt t="231835" x="2705100" y="5289550"/>
          <p14:tracePt t="231851" x="2692400" y="5289550"/>
          <p14:tracePt t="231868" x="2686050" y="5289550"/>
          <p14:tracePt t="231885" x="2667000" y="5289550"/>
          <p14:tracePt t="231902" x="2654300" y="5289550"/>
          <p14:tracePt t="231918" x="2609850" y="5289550"/>
          <p14:tracePt t="231935" x="2584450" y="5283200"/>
          <p14:tracePt t="231951" x="2571750" y="5283200"/>
          <p14:tracePt t="231968" x="2552700" y="5283200"/>
          <p14:tracePt t="231985" x="2540000" y="5276850"/>
          <p14:tracePt t="232001" x="2533650" y="5276850"/>
          <p14:tracePt t="232462" x="2520950" y="5276850"/>
          <p14:tracePt t="232472" x="2520950" y="5270500"/>
          <p14:tracePt t="232484" x="2508250" y="5270500"/>
          <p14:tracePt t="232504" x="2501900" y="5264150"/>
          <p14:tracePt t="232521" x="2495550" y="5251450"/>
          <p14:tracePt t="232538" x="2482850" y="5238750"/>
          <p14:tracePt t="232554" x="2457450" y="5219700"/>
          <p14:tracePt t="232572" x="2406650" y="5194300"/>
          <p14:tracePt t="232587" x="2374900" y="5187950"/>
          <p14:tracePt t="232606" x="2336800" y="5181600"/>
          <p14:tracePt t="232621" x="2305050" y="5168900"/>
          <p14:tracePt t="232637" x="2292350" y="5168900"/>
          <p14:tracePt t="232709" x="2286000" y="5162550"/>
          <p14:tracePt t="232767" x="2286000" y="5156200"/>
          <p14:tracePt t="232776" x="2286000" y="5143500"/>
          <p14:tracePt t="232783" x="2286000" y="5137150"/>
          <p14:tracePt t="232794" x="2286000" y="5124450"/>
          <p14:tracePt t="232804" x="2286000" y="5086350"/>
          <p14:tracePt t="232821" x="2286000" y="5060950"/>
          <p14:tracePt t="232828" x="2286000" y="5054600"/>
          <p14:tracePt t="232877" x="2286000" y="5048250"/>
          <p14:tracePt t="232901" x="2292350" y="5048250"/>
          <p14:tracePt t="232911" x="2292350" y="5054600"/>
          <p14:tracePt t="232917" x="2305050" y="5067300"/>
          <p14:tracePt t="232934" x="2305050" y="5080000"/>
          <p14:tracePt t="232949" x="2311400" y="5086350"/>
          <p14:tracePt t="232957" x="2311400" y="5092700"/>
          <p14:tracePt t="232971" x="2311400" y="5099050"/>
          <p14:tracePt t="232988" x="2317750" y="5105400"/>
          <p14:tracePt t="233005" x="2324100" y="5105400"/>
          <p14:tracePt t="233534" x="2330450" y="5105400"/>
          <p14:tracePt t="233541" x="2343150" y="5105400"/>
          <p14:tracePt t="233548" x="2355850" y="5105400"/>
          <p14:tracePt t="233558" x="2374900" y="5105400"/>
          <p14:tracePt t="233574" x="2406650" y="5099050"/>
          <p14:tracePt t="233591" x="2413000" y="5099050"/>
          <p14:tracePt t="233608" x="2419350" y="5099050"/>
          <p14:tracePt t="233798" x="2432050" y="5099050"/>
          <p14:tracePt t="233879" x="2432050" y="5092700"/>
          <p14:tracePt t="233991" x="2432050" y="5086350"/>
          <p14:tracePt t="233999" x="2413000" y="5080000"/>
          <p14:tracePt t="234006" x="2381250" y="5080000"/>
          <p14:tracePt t="234014" x="2355850" y="5073650"/>
          <p14:tracePt t="234030" x="2324100" y="5067300"/>
          <p14:tracePt t="234047" x="2311400" y="5067300"/>
          <p14:tracePt t="234134" x="2305050" y="5060950"/>
          <p14:tracePt t="234152" x="2292350" y="5060950"/>
          <p14:tracePt t="234215" x="2279650" y="5060950"/>
          <p14:tracePt t="234335" x="2292350" y="5060950"/>
          <p14:tracePt t="234343" x="2298700" y="5060950"/>
          <p14:tracePt t="234352" x="2317750" y="5060950"/>
          <p14:tracePt t="234364" x="2324100" y="5060950"/>
          <p14:tracePt t="234559" x="2317750" y="5060950"/>
          <p14:tracePt t="234566" x="2298700" y="5060950"/>
          <p14:tracePt t="234575" x="2292350" y="5060950"/>
          <p14:tracePt t="234649" x="2286000" y="5060950"/>
          <p14:tracePt t="234696" x="2286000" y="5054600"/>
          <p14:tracePt t="234703" x="2292350" y="5054600"/>
          <p14:tracePt t="234719" x="2317750" y="5054600"/>
          <p14:tracePt t="234734" x="2362200" y="5054600"/>
          <p14:tracePt t="234750" x="2419350" y="5060950"/>
          <p14:tracePt t="234767" x="2489200" y="5067300"/>
          <p14:tracePt t="234783" x="2533650" y="5073650"/>
          <p14:tracePt t="234800" x="2565400" y="5073650"/>
          <p14:tracePt t="234817" x="2571750" y="5073650"/>
          <p14:tracePt t="234823" x="2578100" y="5073650"/>
          <p14:tracePt t="234846" x="2584450" y="5073650"/>
          <p14:tracePt t="234861" x="2590800" y="5073650"/>
          <p14:tracePt t="234873" x="2597150" y="5073650"/>
          <p14:tracePt t="234884" x="2647950" y="5073650"/>
          <p14:tracePt t="234900" x="2673350" y="5073650"/>
          <p14:tracePt t="234917" x="2774950" y="5073650"/>
          <p14:tracePt t="234934" x="2813050" y="5073650"/>
          <p14:tracePt t="234950" x="2825750" y="5073650"/>
          <p14:tracePt t="234968" x="2838450" y="5073650"/>
          <p14:tracePt t="235000" x="2851150" y="5073650"/>
          <p14:tracePt t="235017" x="2863850" y="5073650"/>
          <p14:tracePt t="235034" x="2914650" y="5060950"/>
          <p14:tracePt t="235050" x="2990850" y="5054600"/>
          <p14:tracePt t="235067" x="3105150" y="5041900"/>
          <p14:tracePt t="235086" x="3206750" y="5041900"/>
          <p14:tracePt t="235100" x="3371850" y="5041900"/>
          <p14:tracePt t="235117" x="3448050" y="5041900"/>
          <p14:tracePt t="235134" x="3498850" y="5041900"/>
          <p14:tracePt t="235150" x="3556000" y="5041900"/>
          <p14:tracePt t="235167" x="3606800" y="5029200"/>
          <p14:tracePt t="235184" x="3657600" y="5022850"/>
          <p14:tracePt t="235201" x="3689350" y="5016500"/>
          <p14:tracePt t="235217" x="3708400" y="5016500"/>
          <p14:tracePt t="235234" x="3727450" y="5016500"/>
          <p14:tracePt t="235250" x="3752850" y="5016500"/>
          <p14:tracePt t="235267" x="3822700" y="5016500"/>
          <p14:tracePt t="235285" x="3981450" y="5016500"/>
          <p14:tracePt t="235301" x="4095750" y="5016500"/>
          <p14:tracePt t="235317" x="4165600" y="5010150"/>
          <p14:tracePt t="235334" x="4210050" y="4997450"/>
          <p14:tracePt t="235351" x="4222750" y="4997450"/>
          <p14:tracePt t="235384" x="4222750" y="4991100"/>
          <p14:tracePt t="235449" x="4229100" y="4991100"/>
          <p14:tracePt t="235457" x="4235450" y="4991100"/>
          <p14:tracePt t="235468" x="4241800" y="4991100"/>
          <p14:tracePt t="235485" x="4273550" y="4984750"/>
          <p14:tracePt t="235501" x="4298950" y="4984750"/>
          <p14:tracePt t="235517" x="4324350" y="4978400"/>
          <p14:tracePt t="235534" x="4362450" y="4978400"/>
          <p14:tracePt t="235551" x="4413250" y="4978400"/>
          <p14:tracePt t="235567" x="4451350" y="4978400"/>
          <p14:tracePt t="235584" x="4495800" y="4978400"/>
          <p14:tracePt t="235601" x="4559300" y="4978400"/>
          <p14:tracePt t="235617" x="4629150" y="4978400"/>
          <p14:tracePt t="235634" x="4692650" y="4978400"/>
          <p14:tracePt t="235651" x="4718050" y="4978400"/>
          <p14:tracePt t="235667" x="4737100" y="4978400"/>
          <p14:tracePt t="235687" x="4737100" y="4972050"/>
          <p14:tracePt t="235758" x="4743450" y="4972050"/>
          <p14:tracePt t="235775" x="4749800" y="4972050"/>
          <p14:tracePt t="235792" x="4756150" y="4965700"/>
          <p14:tracePt t="235831" x="4775200" y="4959350"/>
          <p14:tracePt t="235846" x="4800600" y="4959350"/>
          <p14:tracePt t="235857" x="4838700" y="4959350"/>
          <p14:tracePt t="235862" x="4876800" y="4953000"/>
          <p14:tracePt t="235873" x="4940300" y="4953000"/>
          <p14:tracePt t="235886" x="5022850" y="4953000"/>
          <p14:tracePt t="235901" x="5060950" y="4953000"/>
          <p14:tracePt t="235918" x="5073650" y="4953000"/>
          <p14:tracePt t="235999" x="5054600" y="4965700"/>
          <p14:tracePt t="236007" x="5041900" y="4965700"/>
          <p14:tracePt t="236014" x="5003800" y="4972050"/>
          <p14:tracePt t="236025" x="4972050" y="4984750"/>
          <p14:tracePt t="236034" x="4940300" y="4991100"/>
          <p14:tracePt t="236051" x="4883150" y="5003800"/>
          <p14:tracePt t="236068" x="4870450" y="5010150"/>
          <p14:tracePt t="236150" x="4876800" y="5003800"/>
          <p14:tracePt t="236160" x="4883150" y="5003800"/>
          <p14:tracePt t="236168" x="4889500" y="4997450"/>
          <p14:tracePt t="236185" x="4914900" y="4991100"/>
          <p14:tracePt t="236201" x="4933950" y="4984750"/>
          <p14:tracePt t="236218" x="4940300" y="4978400"/>
          <p14:tracePt t="236417" x="4933950" y="4991100"/>
          <p14:tracePt t="236425" x="4883150" y="4997450"/>
          <p14:tracePt t="236442" x="4648200" y="5022850"/>
          <p14:tracePt t="236450" x="4425950" y="5048250"/>
          <p14:tracePt t="236458" x="4152900" y="5105400"/>
          <p14:tracePt t="236475" x="3594100" y="5168900"/>
          <p14:tracePt t="236493" x="3136900" y="5238750"/>
          <p14:tracePt t="236510" x="2781300" y="5289550"/>
          <p14:tracePt t="236525" x="2736850" y="5295900"/>
          <p14:tracePt t="236599" x="2730500" y="5295900"/>
          <p14:tracePt t="236617" x="2717800" y="5295900"/>
          <p14:tracePt t="236622" x="2692400" y="5295900"/>
          <p14:tracePt t="236635" x="2673350" y="5295900"/>
          <p14:tracePt t="236643" x="2660650" y="5295900"/>
          <p14:tracePt t="236659" x="2616200" y="5295900"/>
          <p14:tracePt t="236675" x="2590800" y="5295900"/>
          <p14:tracePt t="236692" x="2578100" y="5295900"/>
          <p14:tracePt t="236709" x="2571750" y="5295900"/>
          <p14:tracePt t="236850" x="2578100" y="5295900"/>
          <p14:tracePt t="236864" x="2635250" y="5276850"/>
          <p14:tracePt t="236873" x="2667000" y="5270500"/>
          <p14:tracePt t="236882" x="2724150" y="5251450"/>
          <p14:tracePt t="236893" x="2794000" y="5232400"/>
          <p14:tracePt t="236909" x="2882900" y="5200650"/>
          <p14:tracePt t="236925" x="3048000" y="5162550"/>
          <p14:tracePt t="236942" x="3130550" y="5149850"/>
          <p14:tracePt t="236959" x="3168650" y="5149850"/>
          <p14:tracePt t="236976" x="3194050" y="5149850"/>
          <p14:tracePt t="237167" x="3219450" y="5137150"/>
          <p14:tracePt t="237174" x="3251200" y="5137150"/>
          <p14:tracePt t="237184" x="3308350" y="5124450"/>
          <p14:tracePt t="237198" x="3460750" y="5086350"/>
          <p14:tracePt t="237214" x="3644900" y="5029200"/>
          <p14:tracePt t="237231" x="3829050" y="4997450"/>
          <p14:tracePt t="237248" x="4019550" y="4978400"/>
          <p14:tracePt t="237265" x="4197350" y="4953000"/>
          <p14:tracePt t="237281" x="4387850" y="4933950"/>
          <p14:tracePt t="237298" x="4591050" y="4933950"/>
          <p14:tracePt t="237315" x="4749800" y="4933950"/>
          <p14:tracePt t="237321" x="4787900" y="4933950"/>
          <p14:tracePt t="237331" x="4826000" y="4933950"/>
          <p14:tracePt t="237348" x="4838700" y="4927600"/>
          <p14:tracePt t="237546" x="4845050" y="4921250"/>
          <p14:tracePt t="237555" x="4857750" y="4921250"/>
          <p14:tracePt t="237564" x="4870450" y="4921250"/>
          <p14:tracePt t="237571" x="4883150" y="4921250"/>
          <p14:tracePt t="237588" x="4895850" y="4921250"/>
          <p14:tracePt t="237698" x="4883150" y="4921250"/>
          <p14:tracePt t="237708" x="4876800" y="4927600"/>
          <p14:tracePt t="237715" x="4864100" y="4927600"/>
          <p14:tracePt t="237722" x="4851400" y="4927600"/>
          <p14:tracePt t="237738" x="4794250" y="4940300"/>
          <p14:tracePt t="237755" x="4749800" y="4953000"/>
          <p14:tracePt t="237772" x="4699000" y="4953000"/>
          <p14:tracePt t="237789" x="4660900" y="4953000"/>
          <p14:tracePt t="237806" x="4629150" y="4953000"/>
          <p14:tracePt t="237822" x="4616450" y="4927600"/>
          <p14:tracePt t="237838" x="4610100" y="4889500"/>
          <p14:tracePt t="237855" x="4603750" y="4832350"/>
          <p14:tracePt t="237872" x="4603750" y="4775200"/>
          <p14:tracePt t="237888" x="4603750" y="4724400"/>
          <p14:tracePt t="237905" x="4629150" y="4679950"/>
          <p14:tracePt t="237922" x="4692650" y="4635500"/>
          <p14:tracePt t="237939" x="4826000" y="4591050"/>
          <p14:tracePt t="237955" x="5029200" y="4559300"/>
          <p14:tracePt t="237972" x="5219700" y="4521200"/>
          <p14:tracePt t="237991" x="5340350" y="4514850"/>
          <p14:tracePt t="238005" x="5359400" y="4514850"/>
          <p14:tracePt t="238056" x="5359400" y="4521200"/>
          <p14:tracePt t="238071" x="5353050" y="4540250"/>
          <p14:tracePt t="238087" x="5353050" y="4546600"/>
          <p14:tracePt t="238097" x="5346700" y="4565650"/>
          <p14:tracePt t="238105" x="5346700" y="4572000"/>
          <p14:tracePt t="238122" x="5346700" y="4603750"/>
          <p14:tracePt t="238139" x="5327650" y="4648200"/>
          <p14:tracePt t="238155" x="5321300" y="4673600"/>
          <p14:tracePt t="238172" x="5302250" y="4699000"/>
          <p14:tracePt t="238189" x="5295900" y="4711700"/>
          <p14:tracePt t="238205" x="5283200" y="4724400"/>
          <p14:tracePt t="238222" x="5264150" y="4756150"/>
          <p14:tracePt t="238239" x="5238750" y="4781550"/>
          <p14:tracePt t="238255" x="5194300" y="4813300"/>
          <p14:tracePt t="238272" x="5156200" y="4838700"/>
          <p14:tracePt t="238289" x="5118100" y="4864100"/>
          <p14:tracePt t="238306" x="5073650" y="4889500"/>
          <p14:tracePt t="238322" x="5041900" y="4908550"/>
          <p14:tracePt t="238331" x="5029200" y="4914900"/>
          <p14:tracePt t="238339" x="5003800" y="4927600"/>
          <p14:tracePt t="238356" x="4984750" y="4940300"/>
          <p14:tracePt t="238372" x="4959350" y="4953000"/>
          <p14:tracePt t="238389" x="4953000" y="4953000"/>
          <p14:tracePt t="238408" x="4933950" y="4965700"/>
          <p14:tracePt t="238439" x="4908550" y="4972050"/>
          <p14:tracePt t="238456" x="4883150" y="4978400"/>
          <p14:tracePt t="238472" x="4845050" y="4997450"/>
          <p14:tracePt t="238489" x="4813300" y="5010150"/>
          <p14:tracePt t="238506" x="4781550" y="5010150"/>
          <p14:tracePt t="238522" x="4762500" y="5010150"/>
          <p14:tracePt t="238539" x="4762500" y="5016500"/>
          <p14:tracePt t="238556" x="4756150" y="5022850"/>
          <p14:tracePt t="238608" x="4743450" y="5022850"/>
          <p14:tracePt t="238664" x="4737100" y="5022850"/>
          <p14:tracePt t="239082" x="4718050" y="5029200"/>
          <p14:tracePt t="239092" x="4686300" y="5035550"/>
          <p14:tracePt t="239100" x="4635500" y="5054600"/>
          <p14:tracePt t="239106" x="4540250" y="5060950"/>
          <p14:tracePt t="239123" x="4337050" y="5080000"/>
          <p14:tracePt t="239140" x="4184650" y="5111750"/>
          <p14:tracePt t="239157" x="4044950" y="5149850"/>
          <p14:tracePt t="239174" x="3937000" y="5156200"/>
          <p14:tracePt t="239190" x="3765550" y="5156200"/>
          <p14:tracePt t="239207" x="3638550" y="5156200"/>
          <p14:tracePt t="239223" x="3486150" y="5162550"/>
          <p14:tracePt t="239240" x="3371850" y="5181600"/>
          <p14:tracePt t="239257" x="3282950" y="5194300"/>
          <p14:tracePt t="239273" x="3232150" y="5200650"/>
          <p14:tracePt t="239290" x="3200400" y="5200650"/>
          <p14:tracePt t="239324" x="3181350" y="5200650"/>
          <p14:tracePt t="239340" x="3168650" y="5200650"/>
          <p14:tracePt t="239357" x="3124200" y="5200650"/>
          <p14:tracePt t="239373" x="3041650" y="5168900"/>
          <p14:tracePt t="239390" x="2882900" y="5137150"/>
          <p14:tracePt t="239407" x="2781300" y="5137150"/>
          <p14:tracePt t="239424" x="2673350" y="5137150"/>
          <p14:tracePt t="239440" x="2628900" y="5137150"/>
          <p14:tracePt t="239586" x="2609850" y="5137150"/>
          <p14:tracePt t="239624" x="2590800" y="5137150"/>
          <p14:tracePt t="239632" x="2571750" y="5137150"/>
          <p14:tracePt t="239640" x="2552700" y="5137150"/>
          <p14:tracePt t="239657" x="2514600" y="5137150"/>
          <p14:tracePt t="239674" x="2501900" y="5137150"/>
          <p14:tracePt t="239848" x="2495550" y="5137150"/>
          <p14:tracePt t="239872" x="2489200" y="5143500"/>
          <p14:tracePt t="239880" x="2482850" y="5143500"/>
          <p14:tracePt t="239897" x="2476500" y="5143500"/>
          <p14:tracePt t="240608" x="2470150" y="5149850"/>
          <p14:tracePt t="240635" x="2463800" y="5156200"/>
          <p14:tracePt t="240650" x="2457450" y="5162550"/>
          <p14:tracePt t="240659" x="2444750" y="5168900"/>
          <p14:tracePt t="240665" x="2444750" y="5175250"/>
          <p14:tracePt t="240681" x="2425700" y="5187950"/>
          <p14:tracePt t="240698" x="2419350" y="5200650"/>
          <p14:tracePt t="240715" x="2406650" y="5213350"/>
          <p14:tracePt t="240748" x="2400300" y="5213350"/>
          <p14:tracePt t="240765" x="2387600" y="5213350"/>
          <p14:tracePt t="240782" x="2362200" y="5213350"/>
          <p14:tracePt t="240798" x="2355850" y="5213350"/>
          <p14:tracePt t="240840" x="2349500" y="5213350"/>
          <p14:tracePt t="242572" x="2343150" y="5219700"/>
          <p14:tracePt t="242580" x="2336800" y="5219700"/>
          <p14:tracePt t="242588" x="2330450" y="5226050"/>
          <p14:tracePt t="242604" x="2324100" y="5226050"/>
          <p14:tracePt t="242619" x="2317750" y="5232400"/>
          <p14:tracePt t="242652" x="2311400" y="5232400"/>
          <p14:tracePt t="243190" x="2336800" y="5232400"/>
          <p14:tracePt t="243194" x="2387600" y="5232400"/>
          <p14:tracePt t="243205" x="2470150" y="5232400"/>
          <p14:tracePt t="243214" x="2578100" y="5232400"/>
          <p14:tracePt t="243232" x="2755900" y="5232400"/>
          <p14:tracePt t="243247" x="2895600" y="5232400"/>
          <p14:tracePt t="243264" x="2959100" y="5232400"/>
          <p14:tracePt t="243330" x="2965450" y="5238750"/>
          <p14:tracePt t="243346" x="2965450" y="5245100"/>
          <p14:tracePt t="243371" x="2984500" y="5251450"/>
          <p14:tracePt t="243377" x="2984500" y="5257800"/>
          <p14:tracePt t="243388" x="3003550" y="5257800"/>
          <p14:tracePt t="243458" x="3003550" y="5264150"/>
          <p14:tracePt t="243852" x="3003550" y="5270500"/>
          <p14:tracePt t="243861" x="2997200" y="5283200"/>
          <p14:tracePt t="243875" x="2933700" y="5314950"/>
          <p14:tracePt t="243889" x="2832100" y="5384800"/>
          <p14:tracePt t="243905" x="2686050" y="5486400"/>
          <p14:tracePt t="243922" x="2578100" y="5568950"/>
          <p14:tracePt t="243938" x="2489200" y="5632450"/>
          <p14:tracePt t="243955" x="2470150" y="5676900"/>
          <p14:tracePt t="243972" x="2470150" y="5715000"/>
          <p14:tracePt t="243988" x="2495550" y="5753100"/>
          <p14:tracePt t="244005" x="2527300" y="5778500"/>
          <p14:tracePt t="244022" x="2533650" y="5797550"/>
          <p14:tracePt t="244039" x="2514600" y="5842000"/>
          <p14:tracePt t="244055" x="2438400" y="5873750"/>
          <p14:tracePt t="244073" x="2298700" y="5937250"/>
          <p14:tracePt t="244089" x="2247900" y="5956300"/>
          <p14:tracePt t="244106" x="2222500" y="5981700"/>
          <p14:tracePt t="244122" x="2108200" y="6051550"/>
          <p14:tracePt t="244139" x="1924050" y="6178550"/>
          <p14:tracePt t="244155" x="1663700" y="6356350"/>
          <p14:tracePt t="244172" x="1466850" y="6496050"/>
          <p14:tracePt t="244189" x="1358900" y="6572250"/>
          <p14:tracePt t="244659" x="1346200" y="6540500"/>
          <p14:tracePt t="244666" x="1352550" y="6540500"/>
          <p14:tracePt t="244902" x="1358900" y="6540500"/>
          <p14:tracePt t="244927" x="1365250" y="6540500"/>
          <p14:tracePt t="244950" x="1371600" y="6540500"/>
          <p14:tracePt t="244957" x="1377950" y="6540500"/>
          <p14:tracePt t="244974" x="1390650" y="6540500"/>
          <p14:tracePt t="244983" x="1403350" y="6540500"/>
          <p14:tracePt t="245001" x="1435100" y="6540500"/>
          <p14:tracePt t="245017" x="1479550" y="6540500"/>
          <p14:tracePt t="245033" x="1485900" y="6540500"/>
          <p14:tracePt t="245210" x="1498600" y="6540500"/>
          <p14:tracePt t="245219" x="1504950" y="6540500"/>
          <p14:tracePt t="245226" x="1511300" y="6540500"/>
          <p14:tracePt t="245235" x="1530350" y="6534150"/>
          <p14:tracePt t="245250" x="1549400" y="6534150"/>
          <p14:tracePt t="245267" x="1555750" y="6534150"/>
          <p14:tracePt t="245300" x="1562100" y="6534150"/>
          <p14:tracePt t="245320" x="1568450" y="6534150"/>
          <p14:tracePt t="245335" x="1574800" y="6534150"/>
          <p14:tracePt t="245350" x="1593850" y="6534150"/>
          <p14:tracePt t="245367" x="1638300" y="6534150"/>
          <p14:tracePt t="245384" x="1701800" y="6534150"/>
          <p14:tracePt t="245401" x="1816100" y="6534150"/>
          <p14:tracePt t="245420" x="2057400" y="6534150"/>
          <p14:tracePt t="245434" x="2228850" y="6534150"/>
          <p14:tracePt t="245450" x="2305050" y="6534150"/>
          <p14:tracePt t="245467" x="2317750" y="6521450"/>
          <p14:tracePt t="245588" x="2324100" y="6521450"/>
          <p14:tracePt t="245596" x="2330450" y="6521450"/>
          <p14:tracePt t="245605" x="2336800" y="6521450"/>
          <p14:tracePt t="245617" x="2381250" y="6521450"/>
          <p14:tracePt t="245634" x="2438400" y="6521450"/>
          <p14:tracePt t="245650" x="2514600" y="6521450"/>
          <p14:tracePt t="245667" x="2628900" y="6521450"/>
          <p14:tracePt t="245684" x="2749550" y="6521450"/>
          <p14:tracePt t="245700" x="2876550" y="6521450"/>
          <p14:tracePt t="245717" x="2990850" y="6521450"/>
          <p14:tracePt t="245734" x="3111500" y="6521450"/>
          <p14:tracePt t="245751" x="3206750" y="6521450"/>
          <p14:tracePt t="245767" x="3289300" y="6521450"/>
          <p14:tracePt t="245784" x="3359150" y="6521450"/>
          <p14:tracePt t="245801" x="3409950" y="6521450"/>
          <p14:tracePt t="245834" x="3429000" y="6521450"/>
          <p14:tracePt t="245851" x="3441700" y="6521450"/>
          <p14:tracePt t="245867" x="3479800" y="6521450"/>
          <p14:tracePt t="245884" x="3530600" y="6521450"/>
          <p14:tracePt t="245901" x="3638550" y="6521450"/>
          <p14:tracePt t="245917" x="3797300" y="6521450"/>
          <p14:tracePt t="245934" x="3994150" y="6521450"/>
          <p14:tracePt t="245951" x="4241800" y="6521450"/>
          <p14:tracePt t="245968" x="4438650" y="6521450"/>
          <p14:tracePt t="245984" x="4597400" y="6521450"/>
          <p14:tracePt t="246002" x="4692650" y="6521450"/>
          <p14:tracePt t="246018" x="4699000" y="6521450"/>
          <p14:tracePt t="246299" x="4711700" y="6508750"/>
          <p14:tracePt t="246309" x="4718050" y="6508750"/>
          <p14:tracePt t="246315" x="4730750" y="6496050"/>
          <p14:tracePt t="246348" x="4737100" y="6496050"/>
          <p14:tracePt t="246354" x="4743450" y="6496050"/>
          <p14:tracePt t="246411" x="4749800" y="6496050"/>
          <p14:tracePt t="246431" x="4749800" y="6489700"/>
          <p14:tracePt t="246434" x="4762500" y="6457950"/>
          <p14:tracePt t="246448" x="4762500" y="6426200"/>
          <p14:tracePt t="246459" x="4762500" y="6299200"/>
          <p14:tracePt t="246475" x="4749800" y="6140450"/>
          <p14:tracePt t="246490" x="4711700" y="5956300"/>
          <p14:tracePt t="246507" x="4660900" y="5816600"/>
          <p14:tracePt t="246523" x="4603750" y="5727700"/>
          <p14:tracePt t="246540" x="4552950" y="5670550"/>
          <p14:tracePt t="246557" x="4495800" y="5619750"/>
          <p14:tracePt t="246574" x="4464050" y="5607050"/>
          <p14:tracePt t="246590" x="4457700" y="5600700"/>
          <p14:tracePt t="246652" x="4451350" y="5600700"/>
          <p14:tracePt t="246661" x="4445000" y="5600700"/>
          <p14:tracePt t="246668" x="4432300" y="5600700"/>
          <p14:tracePt t="246677" x="4425950" y="5594350"/>
          <p14:tracePt t="246691" x="4413250" y="5594350"/>
          <p14:tracePt t="246707" x="4394200" y="5594350"/>
          <p14:tracePt t="246723" x="4343400" y="5588000"/>
          <p14:tracePt t="246740" x="4222750" y="5562600"/>
          <p14:tracePt t="246757" x="4083050" y="5549900"/>
          <p14:tracePt t="246774" x="3930650" y="5524500"/>
          <p14:tracePt t="246790" x="3778250" y="5505450"/>
          <p14:tracePt t="246807" x="3644900" y="5505450"/>
          <p14:tracePt t="246823" x="3492500" y="5505450"/>
          <p14:tracePt t="246840" x="3359150" y="5499100"/>
          <p14:tracePt t="246847" x="3314700" y="5499100"/>
          <p14:tracePt t="246858" x="3282950" y="5499100"/>
          <p14:tracePt t="246913" x="3282950" y="5492750"/>
          <p14:tracePt t="247543" x="3276600" y="5486400"/>
          <p14:tracePt t="247550" x="3270250" y="5486400"/>
          <p14:tracePt t="247561" x="3263900" y="5486400"/>
          <p14:tracePt t="247627" x="3257550" y="5480050"/>
          <p14:tracePt t="247659" x="3257550" y="5467350"/>
          <p14:tracePt t="247668" x="3257550" y="5461000"/>
          <p14:tracePt t="247684" x="3257550" y="5454650"/>
          <p14:tracePt t="247692" x="3263900" y="5441950"/>
          <p14:tracePt t="247700" x="3263900" y="5435600"/>
          <p14:tracePt t="247717" x="3276600" y="5403850"/>
          <p14:tracePt t="247734" x="3295650" y="5384800"/>
          <p14:tracePt t="247750" x="3314700" y="5353050"/>
          <p14:tracePt t="247767" x="3321050" y="5346700"/>
          <p14:tracePt t="247784" x="3321050" y="5334000"/>
          <p14:tracePt t="247801" x="3327400" y="5334000"/>
          <p14:tracePt t="247823" x="3327400" y="5327650"/>
          <p14:tracePt t="247839" x="3321050" y="5327650"/>
          <p14:tracePt t="248791" x="3314700" y="5327650"/>
          <p14:tracePt t="248801" x="3295650" y="5327650"/>
          <p14:tracePt t="248809" x="3251200" y="5327650"/>
          <p14:tracePt t="248817" x="3219450" y="5327650"/>
          <p14:tracePt t="248834" x="3086100" y="5295900"/>
          <p14:tracePt t="248852" x="2965450" y="5289550"/>
          <p14:tracePt t="248867" x="2933700" y="5289550"/>
          <p14:tracePt t="248884" x="2927350" y="5289550"/>
          <p14:tracePt t="248958" x="2921000" y="5289550"/>
          <p14:tracePt t="248964" x="2914650" y="5289550"/>
          <p14:tracePt t="248974" x="2895600" y="5289550"/>
          <p14:tracePt t="248984" x="2876550" y="5289550"/>
          <p14:tracePt t="249000" x="2819400" y="5283200"/>
          <p14:tracePt t="249017" x="2787650" y="5283200"/>
          <p14:tracePt t="249050" x="2781300" y="5283200"/>
          <p14:tracePt t="249117" x="2774950" y="5276850"/>
          <p14:tracePt t="249140" x="2774950" y="5270500"/>
          <p14:tracePt t="249148" x="2774950" y="5264150"/>
          <p14:tracePt t="249156" x="2794000" y="5251450"/>
          <p14:tracePt t="249167" x="2819400" y="5238750"/>
          <p14:tracePt t="249184" x="2851150" y="5213350"/>
          <p14:tracePt t="249200" x="2857500" y="5187950"/>
          <p14:tracePt t="249217" x="2863850" y="5168900"/>
          <p14:tracePt t="249234" x="2863850" y="5149850"/>
          <p14:tracePt t="249250" x="2825750" y="5137150"/>
          <p14:tracePt t="249267" x="2787650" y="5137150"/>
          <p14:tracePt t="249284" x="2749550" y="5137150"/>
          <p14:tracePt t="249301" x="2724150" y="5137150"/>
          <p14:tracePt t="249334" x="2717800" y="5137150"/>
          <p14:tracePt t="249351" x="2711450" y="5137150"/>
          <p14:tracePt t="249367" x="2679700" y="5137150"/>
          <p14:tracePt t="249384" x="2641600" y="5137150"/>
          <p14:tracePt t="249401" x="2603500" y="5137150"/>
          <p14:tracePt t="249417" x="2584450" y="5130800"/>
          <p14:tracePt t="249470" x="2578100" y="5124450"/>
          <p14:tracePt t="249484" x="2590800" y="5118100"/>
          <p14:tracePt t="249492" x="2622550" y="5118100"/>
          <p14:tracePt t="249501" x="2654300" y="5118100"/>
          <p14:tracePt t="249518" x="2743200" y="5118100"/>
          <p14:tracePt t="249534" x="2882900" y="5092700"/>
          <p14:tracePt t="249551" x="3041650" y="5073650"/>
          <p14:tracePt t="249568" x="3194050" y="5073650"/>
          <p14:tracePt t="249584" x="3270250" y="5073650"/>
          <p14:tracePt t="249601" x="3295650" y="5073650"/>
          <p14:tracePt t="249654" x="3302000" y="5073650"/>
          <p14:tracePt t="249669" x="3308350" y="5073650"/>
          <p14:tracePt t="249677" x="3321050" y="5073650"/>
          <p14:tracePt t="249685" x="3333750" y="5073650"/>
          <p14:tracePt t="249701" x="3397250" y="5073650"/>
          <p14:tracePt t="249718" x="3467100" y="5073650"/>
          <p14:tracePt t="249734" x="3530600" y="5073650"/>
          <p14:tracePt t="249751" x="3606800" y="5073650"/>
          <p14:tracePt t="249768" x="3695700" y="5073650"/>
          <p14:tracePt t="249787" x="3797300" y="5073650"/>
          <p14:tracePt t="249801" x="3917950" y="5073650"/>
          <p14:tracePt t="249818" x="3981450" y="5073650"/>
          <p14:tracePt t="249830" x="4038600" y="5073650"/>
          <p14:tracePt t="249851" x="4108450" y="5073650"/>
          <p14:tracePt t="249868" x="4165600" y="5073650"/>
          <p14:tracePt t="249884" x="4216400" y="5073650"/>
          <p14:tracePt t="249901" x="4273550" y="5060950"/>
          <p14:tracePt t="249918" x="4318000" y="5060950"/>
          <p14:tracePt t="249935" x="4387850" y="5048250"/>
          <p14:tracePt t="249951" x="4432300" y="5048250"/>
          <p14:tracePt t="249968" x="4483100" y="5048250"/>
          <p14:tracePt t="249984" x="4540250" y="5022850"/>
          <p14:tracePt t="250001" x="4597400" y="5016500"/>
          <p14:tracePt t="250018" x="4616450" y="5010150"/>
          <p14:tracePt t="250035" x="4629150" y="5010150"/>
          <p14:tracePt t="250103" x="4641850" y="5010150"/>
          <p14:tracePt t="250110" x="4648200" y="5010150"/>
          <p14:tracePt t="250118" x="4654550" y="5010150"/>
          <p14:tracePt t="250135" x="4679950" y="5010150"/>
          <p14:tracePt t="250151" x="4724400" y="5010150"/>
          <p14:tracePt t="250168" x="4756150" y="5010150"/>
          <p14:tracePt t="250185" x="4768850" y="4997450"/>
          <p14:tracePt t="250201" x="4781550" y="4997450"/>
          <p14:tracePt t="250327" x="4787900" y="4991100"/>
          <p14:tracePt t="250353" x="4794250" y="4991100"/>
          <p14:tracePt t="250360" x="4806950" y="4991100"/>
          <p14:tracePt t="250368" x="4813300" y="4991100"/>
          <p14:tracePt t="250385" x="4845050" y="4984750"/>
          <p14:tracePt t="250769" x="4857750" y="4984750"/>
          <p14:tracePt t="250778" x="4864100" y="4984750"/>
          <p14:tracePt t="250792" x="4870450" y="4984750"/>
          <p14:tracePt t="250818" x="4876800" y="4984750"/>
          <p14:tracePt t="251206" x="4889500" y="4984750"/>
          <p14:tracePt t="251215" x="4895850" y="4984750"/>
          <p14:tracePt t="251222" x="4908550" y="4984750"/>
          <p14:tracePt t="251230" x="4921250" y="4984750"/>
          <p14:tracePt t="251247" x="4940300" y="4984750"/>
          <p14:tracePt t="251264" x="4959350" y="4978400"/>
          <p14:tracePt t="251297" x="4965700" y="4978400"/>
          <p14:tracePt t="251574" x="4972050" y="4978400"/>
          <p14:tracePt t="251582" x="4984750" y="4978400"/>
          <p14:tracePt t="251589" x="5010150" y="4965700"/>
          <p14:tracePt t="251598" x="5041900" y="4965700"/>
          <p14:tracePt t="251614" x="5137150" y="4965700"/>
          <p14:tracePt t="251631" x="5276850" y="4965700"/>
          <p14:tracePt t="251648" x="5454650" y="4965700"/>
          <p14:tracePt t="251664" x="5664200" y="4965700"/>
          <p14:tracePt t="251681" x="5873750" y="4965700"/>
          <p14:tracePt t="251698" x="6057900" y="4965700"/>
          <p14:tracePt t="251714" x="6191250" y="4965700"/>
          <p14:tracePt t="251731" x="6261100" y="4959350"/>
          <p14:tracePt t="251748" x="6318250" y="4953000"/>
          <p14:tracePt t="251765" x="6369050" y="4946650"/>
          <p14:tracePt t="251781" x="6394450" y="4933950"/>
          <p14:tracePt t="251798" x="6432550" y="4933950"/>
          <p14:tracePt t="251815" x="6508750" y="4933950"/>
          <p14:tracePt t="251831" x="6635750" y="4933950"/>
          <p14:tracePt t="251838" x="6718300" y="4933950"/>
          <p14:tracePt t="251848" x="6800850" y="4933950"/>
          <p14:tracePt t="251867" x="6953250" y="4933950"/>
          <p14:tracePt t="251881" x="7080250" y="4933950"/>
          <p14:tracePt t="251898" x="7175500" y="4933950"/>
          <p14:tracePt t="251914" x="7251700" y="4933950"/>
          <p14:tracePt t="251932" x="7327900" y="4933950"/>
          <p14:tracePt t="251948" x="7416800" y="4933950"/>
          <p14:tracePt t="251964" x="7435850" y="4933950"/>
          <p14:tracePt t="251981" x="7442200" y="4933950"/>
          <p14:tracePt t="252407" x="7442200" y="4940300"/>
          <p14:tracePt t="252419" x="7410450" y="4959350"/>
          <p14:tracePt t="252424" x="7366000" y="4984750"/>
          <p14:tracePt t="252430" x="7308850" y="5010150"/>
          <p14:tracePt t="252447" x="7169150" y="5048250"/>
          <p14:tracePt t="252464" x="7054850" y="5067300"/>
          <p14:tracePt t="252480" x="7004050" y="5080000"/>
          <p14:tracePt t="252497" x="6978650" y="5080000"/>
          <p14:tracePt t="252641" x="6978650" y="5086350"/>
          <p14:tracePt t="252651" x="6991350" y="5092700"/>
          <p14:tracePt t="252658" x="6991350" y="5099050"/>
          <p14:tracePt t="252665" x="7004050" y="5105400"/>
          <p14:tracePt t="252681" x="7016750" y="5124450"/>
          <p14:tracePt t="252697" x="7035800" y="5137150"/>
          <p14:tracePt t="252889" x="7048500" y="5137150"/>
          <p14:tracePt t="252929" x="7054850" y="5149850"/>
          <p14:tracePt t="252951" x="7048500" y="5181600"/>
          <p14:tracePt t="252964" x="6902450" y="5187950"/>
          <p14:tracePt t="252981" x="6616700" y="5124450"/>
          <p14:tracePt t="253065" x="6610350" y="5111750"/>
          <p14:tracePt t="253073" x="6629400" y="5099050"/>
          <p14:tracePt t="253280" x="6604000" y="5099050"/>
          <p14:tracePt t="253288" x="6584950" y="5099050"/>
          <p14:tracePt t="253311" x="6578600" y="5099050"/>
          <p14:tracePt t="253318" x="6565900" y="5111750"/>
          <p14:tracePt t="253344" x="6559550" y="5118100"/>
          <p14:tracePt t="253350" x="6553200" y="5118100"/>
          <p14:tracePt t="253601" x="6559550" y="5118100"/>
          <p14:tracePt t="253673" x="6565900" y="5118100"/>
          <p14:tracePt t="253698" x="6572250" y="5118100"/>
          <p14:tracePt t="253714" x="6578600" y="5118100"/>
          <p14:tracePt t="254193" x="6591300" y="5118100"/>
          <p14:tracePt t="254231" x="6597650" y="5118100"/>
          <p14:tracePt t="254247" x="6604000" y="5118100"/>
          <p14:tracePt t="254257" x="6610350" y="5111750"/>
          <p14:tracePt t="254273" x="6623050" y="5105400"/>
          <p14:tracePt t="254289" x="6629400" y="5099050"/>
          <p14:tracePt t="254310" x="6635750" y="5099050"/>
          <p14:tracePt t="254335" x="6635750" y="5092700"/>
          <p14:tracePt t="254352" x="6642100" y="5092700"/>
          <p14:tracePt t="254359" x="6648450" y="5092700"/>
          <p14:tracePt t="254374" x="6661150" y="5092700"/>
          <p14:tracePt t="254384" x="6692900" y="5092700"/>
          <p14:tracePt t="254400" x="6750050" y="5092700"/>
          <p14:tracePt t="254417" x="6832600" y="5092700"/>
          <p14:tracePt t="254434" x="6953250" y="5092700"/>
          <p14:tracePt t="254450" x="7092950" y="5092700"/>
          <p14:tracePt t="254467" x="7239000" y="5092700"/>
          <p14:tracePt t="254484" x="7397750" y="5092700"/>
          <p14:tracePt t="254500" x="7556500" y="5092700"/>
          <p14:tracePt t="254517" x="7785100" y="5092700"/>
          <p14:tracePt t="254534" x="7912100" y="5092700"/>
          <p14:tracePt t="254550" x="8032750" y="5092700"/>
          <p14:tracePt t="254568" x="8128000" y="5092700"/>
          <p14:tracePt t="254584" x="8204200" y="5092700"/>
          <p14:tracePt t="254601" x="8261350" y="5092700"/>
          <p14:tracePt t="254617" x="8286750" y="5086350"/>
          <p14:tracePt t="254634" x="8293100" y="5086350"/>
          <p14:tracePt t="254721" x="8305800" y="5086350"/>
          <p14:tracePt t="254745" x="8312150" y="5086350"/>
          <p14:tracePt t="254775" x="8318500" y="5086350"/>
          <p14:tracePt t="254783" x="8331200" y="5073650"/>
          <p14:tracePt t="254799" x="8337550" y="5073650"/>
          <p14:tracePt t="254808" x="8350250" y="5073650"/>
          <p14:tracePt t="254932" x="8356600" y="5067300"/>
          <p14:tracePt t="255297" x="8356600" y="5073650"/>
          <p14:tracePt t="255304" x="8356600" y="5080000"/>
          <p14:tracePt t="255321" x="8356600" y="5092700"/>
          <p14:tracePt t="255327" x="8356600" y="5099050"/>
          <p14:tracePt t="255338" x="8350250" y="5111750"/>
          <p14:tracePt t="255354" x="8331200" y="5124450"/>
          <p14:tracePt t="255697" x="8299450" y="5124450"/>
          <p14:tracePt t="255704" x="8216900" y="5124450"/>
          <p14:tracePt t="255713" x="8089900" y="5124450"/>
          <p14:tracePt t="255721" x="7893050" y="5124450"/>
          <p14:tracePt t="255737" x="7480300" y="5124450"/>
          <p14:tracePt t="255754" x="7175500" y="5124450"/>
          <p14:tracePt t="255771" x="6991350" y="5124450"/>
          <p14:tracePt t="255787" x="6908800" y="5124450"/>
          <p14:tracePt t="255804" x="6864350" y="5124450"/>
          <p14:tracePt t="255821" x="6845300" y="5124450"/>
          <p14:tracePt t="255826" x="6826250" y="5124450"/>
          <p14:tracePt t="255838" x="6775450" y="5124450"/>
          <p14:tracePt t="255854" x="6692900" y="5124450"/>
          <p14:tracePt t="255871" x="6534150" y="5124450"/>
          <p14:tracePt t="255887" x="6324600" y="5124450"/>
          <p14:tracePt t="255904" x="6007100" y="5124450"/>
          <p14:tracePt t="255921" x="5740400" y="5124450"/>
          <p14:tracePt t="255937" x="5588000" y="5124450"/>
          <p14:tracePt t="255955" x="5556250" y="5130800"/>
          <p14:tracePt t="255988" x="5600700" y="5137150"/>
          <p14:tracePt t="256004" x="5740400" y="5156200"/>
          <p14:tracePt t="256021" x="5880100" y="5162550"/>
          <p14:tracePt t="256037" x="6038850" y="5162550"/>
          <p14:tracePt t="256054" x="6311900" y="5162550"/>
          <p14:tracePt t="256071" x="6534150" y="5162550"/>
          <p14:tracePt t="256088" x="6788150" y="5162550"/>
          <p14:tracePt t="256104" x="6991350" y="5162550"/>
          <p14:tracePt t="256121" x="7150100" y="5162550"/>
          <p14:tracePt t="256138" x="7264400" y="5162550"/>
          <p14:tracePt t="256154" x="7353300" y="5162550"/>
          <p14:tracePt t="256171" x="7385050" y="5175250"/>
          <p14:tracePt t="256188" x="7397750" y="5175250"/>
          <p14:tracePt t="256363" x="7410450" y="5181600"/>
          <p14:tracePt t="256377" x="7480300" y="5181600"/>
          <p14:tracePt t="256385" x="7550150" y="5181600"/>
          <p14:tracePt t="256392" x="7658100" y="5181600"/>
          <p14:tracePt t="256405" x="7804150" y="5181600"/>
          <p14:tracePt t="256423" x="8210550" y="5181600"/>
          <p14:tracePt t="256438" x="8782050" y="5175250"/>
          <p14:tracePt t="256455" x="8934450" y="5130800"/>
          <p14:tracePt t="256472" x="8959850" y="5111750"/>
          <p14:tracePt t="256505" x="8959850" y="5105400"/>
          <p14:tracePt t="256521" x="8947150" y="5105400"/>
          <p14:tracePt t="256632" x="8947150" y="5099050"/>
          <p14:tracePt t="256848" x="8940800" y="5099050"/>
          <p14:tracePt t="256856" x="8928100" y="5099050"/>
          <p14:tracePt t="256929" x="8928100" y="5092700"/>
          <p14:tracePt t="256937" x="8928100" y="5086350"/>
          <p14:tracePt t="256947" x="8953500" y="5080000"/>
          <p14:tracePt t="256958" x="9023350" y="5067300"/>
          <p14:tracePt t="256975" x="9099550" y="5048250"/>
          <p14:tracePt t="256992" x="9207500" y="5041900"/>
          <p14:tracePt t="257010" x="9328150" y="5041900"/>
          <p14:tracePt t="257025" x="9436100" y="5041900"/>
          <p14:tracePt t="257042" x="9474200" y="5041900"/>
          <p14:tracePt t="257058" x="9486900" y="5041900"/>
          <p14:tracePt t="257092" x="9493250" y="5035550"/>
          <p14:tracePt t="257161" x="9493250" y="5029200"/>
          <p14:tracePt t="257181" x="9486900" y="5022850"/>
          <p14:tracePt t="257287" x="9493250" y="5022850"/>
          <p14:tracePt t="257306" x="9512300" y="5016500"/>
          <p14:tracePt t="257314" x="9518650" y="5016500"/>
          <p14:tracePt t="257327" x="9525000" y="5010150"/>
          <p14:tracePt t="257345" x="9544050" y="4997450"/>
          <p14:tracePt t="257375" x="9550400" y="4997450"/>
          <p14:tracePt t="257432" x="9556750" y="4997450"/>
          <p14:tracePt t="257440" x="9563100" y="4997450"/>
          <p14:tracePt t="257449" x="9569450" y="4997450"/>
          <p14:tracePt t="257547" x="9575800" y="4997450"/>
          <p14:tracePt t="257565" x="9575800" y="5003800"/>
          <p14:tracePt t="257576" x="9569450" y="5029200"/>
          <p14:tracePt t="257584" x="9563100" y="5035550"/>
          <p14:tracePt t="257609" x="9556750" y="5041900"/>
          <p14:tracePt t="257649" x="9550400" y="5041900"/>
          <p14:tracePt t="257669" x="9544050" y="5041900"/>
          <p14:tracePt t="257684" x="9537700" y="5041900"/>
          <p14:tracePt t="257702" x="9531350" y="5041900"/>
          <p14:tracePt t="257718" x="9525000" y="5041900"/>
          <p14:tracePt t="257732" x="9512300" y="5041900"/>
          <p14:tracePt t="257747" x="9499600" y="5041900"/>
          <p14:tracePt t="257752" x="9493250" y="5041900"/>
          <p14:tracePt t="257768" x="9486900" y="5041900"/>
          <p14:tracePt t="257888" x="9480550" y="5041900"/>
          <p14:tracePt t="257904" x="9480550" y="5035550"/>
          <p14:tracePt t="258019" x="9480550" y="5029200"/>
          <p14:tracePt t="258027" x="9499600" y="5022850"/>
          <p14:tracePt t="258036" x="9525000" y="5022850"/>
          <p14:tracePt t="258046" x="9537700" y="5022850"/>
          <p14:tracePt t="258059" x="9582150" y="5022850"/>
          <p14:tracePt t="258076" x="9626600" y="5022850"/>
          <p14:tracePt t="258092" x="9671050" y="5022850"/>
          <p14:tracePt t="258109" x="9696450" y="5022850"/>
          <p14:tracePt t="258126" x="9709150" y="5022850"/>
          <p14:tracePt t="258142" x="9715500" y="5022850"/>
          <p14:tracePt t="258234" x="9702800" y="5022850"/>
          <p14:tracePt t="258240" x="9696450" y="5022850"/>
          <p14:tracePt t="258249" x="9690100" y="5022850"/>
          <p14:tracePt t="258259" x="9664700" y="5022850"/>
          <p14:tracePt t="258276" x="9607550" y="5022850"/>
          <p14:tracePt t="258293" x="9525000" y="5022850"/>
          <p14:tracePt t="258309" x="9372600" y="5022850"/>
          <p14:tracePt t="258326" x="9194800" y="5022850"/>
          <p14:tracePt t="258331" x="9112250" y="5029200"/>
          <p14:tracePt t="258345" x="8991600" y="5048250"/>
          <p14:tracePt t="258360" x="8921750" y="5060950"/>
          <p14:tracePt t="258376" x="8909050" y="5060950"/>
          <p14:tracePt t="258475" x="8902700" y="5060950"/>
          <p14:tracePt t="258483" x="8896350" y="5060950"/>
          <p14:tracePt t="258493" x="8883650" y="5060950"/>
          <p14:tracePt t="258510" x="8858250" y="5060950"/>
          <p14:tracePt t="258527" x="8820150" y="5067300"/>
          <p14:tracePt t="258543" x="8763000" y="5073650"/>
          <p14:tracePt t="258559" x="8667750" y="5080000"/>
          <p14:tracePt t="258576" x="8616950" y="5080000"/>
          <p14:tracePt t="258593" x="8566150" y="5080000"/>
          <p14:tracePt t="258610" x="8547100" y="5080000"/>
          <p14:tracePt t="258626" x="8540750" y="5080000"/>
          <p14:tracePt t="258643" x="8534400" y="5080000"/>
          <p14:tracePt t="258676" x="8509000" y="5080000"/>
          <p14:tracePt t="258693" x="8451850" y="5080000"/>
          <p14:tracePt t="258710" x="8356600" y="5080000"/>
          <p14:tracePt t="258729" x="8185150" y="5080000"/>
          <p14:tracePt t="258744" x="8070850" y="5080000"/>
          <p14:tracePt t="258761" x="7931150" y="5080000"/>
          <p14:tracePt t="258776" x="7791450" y="5080000"/>
          <p14:tracePt t="258793" x="7677150" y="5080000"/>
          <p14:tracePt t="258810" x="7607300" y="5080000"/>
          <p14:tracePt t="258827" x="7537450" y="5080000"/>
          <p14:tracePt t="258837" x="7505700" y="5080000"/>
          <p14:tracePt t="258843" x="7467600" y="5080000"/>
          <p14:tracePt t="258860" x="7404100" y="5080000"/>
          <p14:tracePt t="258876" x="7346950" y="5080000"/>
          <p14:tracePt t="258893" x="7315200" y="5080000"/>
          <p14:tracePt t="258910" x="7289800" y="5080000"/>
          <p14:tracePt t="258963" x="7283450" y="5080000"/>
          <p14:tracePt t="258979" x="7270750" y="5080000"/>
          <p14:tracePt t="258993" x="7264400" y="5080000"/>
          <p14:tracePt t="259001" x="7251700" y="5080000"/>
          <p14:tracePt t="259010" x="7239000" y="5080000"/>
          <p14:tracePt t="259027" x="7213600" y="5080000"/>
          <p14:tracePt t="259043" x="7181850" y="5080000"/>
          <p14:tracePt t="259060" x="7162800" y="5080000"/>
          <p14:tracePt t="259077" x="7156450" y="5080000"/>
          <p14:tracePt t="259094" x="7131050" y="5067300"/>
          <p14:tracePt t="259110" x="7099300" y="5060950"/>
          <p14:tracePt t="259129" x="7054850" y="5054600"/>
          <p14:tracePt t="259143" x="7042150" y="5054600"/>
          <p14:tracePt t="259265" x="7048500" y="5054600"/>
          <p14:tracePt t="259273" x="7061200" y="5054600"/>
          <p14:tracePt t="259283" x="7080250" y="5054600"/>
          <p14:tracePt t="259293" x="7105650" y="5054600"/>
          <p14:tracePt t="259311" x="7162800" y="5054600"/>
          <p14:tracePt t="259328" x="7207250" y="5054600"/>
          <p14:tracePt t="259334" x="7239000" y="5054600"/>
          <p14:tracePt t="259344" x="7296150" y="5054600"/>
          <p14:tracePt t="259360" x="7327900" y="5054600"/>
          <p14:tracePt t="259377" x="7372350" y="5054600"/>
          <p14:tracePt t="259394" x="7404100" y="5054600"/>
          <p14:tracePt t="259410" x="7448550" y="5054600"/>
          <p14:tracePt t="259427" x="7512050" y="5054600"/>
          <p14:tracePt t="259444" x="7607300" y="5054600"/>
          <p14:tracePt t="259461" x="7677150" y="5054600"/>
          <p14:tracePt t="259477" x="7715250" y="5048250"/>
          <p14:tracePt t="259494" x="7727950" y="5048250"/>
          <p14:tracePt t="259510" x="7734300" y="5048250"/>
          <p14:tracePt t="259769" x="7740650" y="5041900"/>
          <p14:tracePt t="259801" x="7753350" y="5041900"/>
          <p14:tracePt t="259810" x="7759700" y="5041900"/>
          <p14:tracePt t="259817" x="7759700" y="5035550"/>
          <p14:tracePt t="259833" x="7766050" y="5035550"/>
          <p14:tracePt t="259843" x="7778750" y="5035550"/>
          <p14:tracePt t="259859" x="7791450" y="5029200"/>
          <p14:tracePt t="259876" x="7823200" y="5029200"/>
          <p14:tracePt t="259893" x="7867650" y="5029200"/>
          <p14:tracePt t="259910" x="7905750" y="5029200"/>
          <p14:tracePt t="259926" x="7950200" y="5029200"/>
          <p14:tracePt t="259944" x="7994650" y="5029200"/>
          <p14:tracePt t="259960" x="8032750" y="5029200"/>
          <p14:tracePt t="260049" x="8039100" y="5029200"/>
          <p14:tracePt t="260057" x="8051800" y="5029200"/>
          <p14:tracePt t="260067" x="8058150" y="5029200"/>
          <p14:tracePt t="260077" x="8070850" y="5029200"/>
          <p14:tracePt t="260093" x="8089900" y="5022850"/>
          <p14:tracePt t="260110" x="8108950" y="5022850"/>
          <p14:tracePt t="260126" x="8153400" y="5022850"/>
          <p14:tracePt t="260144" x="8216900" y="5022850"/>
          <p14:tracePt t="260160" x="8356600" y="5022850"/>
          <p14:tracePt t="260176" x="8445500" y="5003800"/>
          <p14:tracePt t="260193" x="8496300" y="4997450"/>
          <p14:tracePt t="260210" x="8521700" y="4997450"/>
          <p14:tracePt t="260227" x="8534400" y="4991100"/>
          <p14:tracePt t="260291" x="8547100" y="4991100"/>
          <p14:tracePt t="260305" x="8553450" y="4991100"/>
          <p14:tracePt t="260316" x="8566150" y="4991100"/>
          <p14:tracePt t="260322" x="8572500" y="4991100"/>
          <p14:tracePt t="260333" x="8578850" y="4991100"/>
          <p14:tracePt t="260343" x="8585200" y="4991100"/>
          <p14:tracePt t="260360" x="8591550" y="4991100"/>
          <p14:tracePt t="260377" x="8616950" y="4991100"/>
          <p14:tracePt t="260393" x="8648700" y="4991100"/>
          <p14:tracePt t="260410" x="8680450" y="4997450"/>
          <p14:tracePt t="260427" x="8712200" y="5003800"/>
          <p14:tracePt t="260443" x="8718550" y="5003800"/>
          <p14:tracePt t="260477" x="8724900" y="5003800"/>
          <p14:tracePt t="260494" x="8731250" y="5003800"/>
          <p14:tracePt t="260510" x="8788400" y="5003800"/>
          <p14:tracePt t="260529" x="8858250" y="5003800"/>
          <p14:tracePt t="260544" x="8928100" y="5003800"/>
          <p14:tracePt t="260560" x="9004300" y="5003800"/>
          <p14:tracePt t="260577" x="9017000" y="5003800"/>
          <p14:tracePt t="262124" x="9010650" y="5010150"/>
          <p14:tracePt t="262132" x="9004300" y="5016500"/>
          <p14:tracePt t="262141" x="8991600" y="5029200"/>
          <p14:tracePt t="262150" x="8972550" y="5041900"/>
          <p14:tracePt t="262166" x="8928100" y="5099050"/>
          <p14:tracePt t="262183" x="8870950" y="5156200"/>
          <p14:tracePt t="262200" x="8820150" y="5200650"/>
          <p14:tracePt t="262217" x="8794750" y="5232400"/>
          <p14:tracePt t="262233" x="8782050" y="5251450"/>
          <p14:tracePt t="262308" x="8782050" y="5257800"/>
          <p14:tracePt t="262324" x="8782050" y="5270500"/>
          <p14:tracePt t="262404" x="8788400" y="5270500"/>
          <p14:tracePt t="262410" x="8788400" y="5276850"/>
          <p14:tracePt t="262420" x="8794750" y="5283200"/>
          <p14:tracePt t="262434" x="8801100" y="5302250"/>
          <p14:tracePt t="262450" x="8801100" y="5321300"/>
          <p14:tracePt t="262467" x="8801100" y="5346700"/>
          <p14:tracePt t="262483" x="8801100" y="5384800"/>
          <p14:tracePt t="262500" x="8782050" y="5410200"/>
          <p14:tracePt t="262517" x="8756650" y="5435600"/>
          <p14:tracePt t="262533" x="8724900" y="5454650"/>
          <p14:tracePt t="262550" x="8712200" y="5467350"/>
          <p14:tracePt t="262567" x="8699500" y="5473700"/>
          <p14:tracePt t="262667" x="8705850" y="5473700"/>
          <p14:tracePt t="262675" x="8737600" y="5473700"/>
          <p14:tracePt t="262683" x="8769350" y="5473700"/>
          <p14:tracePt t="262700" x="8826500" y="5473700"/>
          <p14:tracePt t="262717" x="8864600" y="5473700"/>
          <p14:tracePt t="262733" x="8896350" y="5473700"/>
          <p14:tracePt t="262789" x="8896350" y="5480050"/>
          <p14:tracePt t="262804" x="8870950" y="5492750"/>
          <p14:tracePt t="262810" x="8832850" y="5492750"/>
          <p14:tracePt t="262821" x="8782050" y="5492750"/>
          <p14:tracePt t="262833" x="8667750" y="5492750"/>
          <p14:tracePt t="262850" x="8496300" y="5505450"/>
          <p14:tracePt t="262867" x="8255000" y="5537200"/>
          <p14:tracePt t="262884" x="7899400" y="5543550"/>
          <p14:tracePt t="262900" x="7531100" y="5543550"/>
          <p14:tracePt t="262917" x="7226300" y="5543550"/>
          <p14:tracePt t="262934" x="6997700" y="5543550"/>
          <p14:tracePt t="262951" x="6832600" y="5543550"/>
          <p14:tracePt t="262967" x="6737350" y="5543550"/>
          <p14:tracePt t="262984" x="6673850" y="5543550"/>
          <p14:tracePt t="263001" x="6648450" y="5543550"/>
          <p14:tracePt t="263017" x="6635750" y="5556250"/>
          <p14:tracePt t="263034" x="6591300" y="5568950"/>
          <p14:tracePt t="263050" x="6540500" y="5581650"/>
          <p14:tracePt t="263067" x="6451600" y="5588000"/>
          <p14:tracePt t="263084" x="6362700" y="5600700"/>
          <p14:tracePt t="263101" x="6286500" y="5619750"/>
          <p14:tracePt t="263117" x="6216650" y="5619750"/>
          <p14:tracePt t="263134" x="6159500" y="5626100"/>
          <p14:tracePt t="263150" x="6108700" y="5626100"/>
          <p14:tracePt t="263167" x="6064250" y="5638800"/>
          <p14:tracePt t="263184" x="5994400" y="5638800"/>
          <p14:tracePt t="263201" x="5899150" y="5638800"/>
          <p14:tracePt t="263217" x="5803900" y="5638800"/>
          <p14:tracePt t="263234" x="5765800" y="5638800"/>
          <p14:tracePt t="263251" x="5753100" y="5638800"/>
          <p14:tracePt t="263267" x="5727700" y="5638800"/>
          <p14:tracePt t="263284" x="5645150" y="5638800"/>
          <p14:tracePt t="263301" x="5473700" y="5638800"/>
          <p14:tracePt t="263317" x="5314950" y="5638800"/>
          <p14:tracePt t="263334" x="5187950" y="5651500"/>
          <p14:tracePt t="263340" x="5143500" y="5657850"/>
          <p14:tracePt t="263351" x="5086350" y="5657850"/>
          <p14:tracePt t="263367" x="5054600" y="5670550"/>
          <p14:tracePt t="263519" x="5048250" y="5670550"/>
          <p14:tracePt t="263523" x="5041900" y="5676900"/>
          <p14:tracePt t="263541" x="5035550" y="5676900"/>
          <p14:tracePt t="263558" x="5022850" y="5676900"/>
          <p14:tracePt t="263654" x="5016500" y="5676900"/>
          <p14:tracePt t="263692" x="5003800" y="5670550"/>
          <p14:tracePt t="263699" x="5003800" y="5651500"/>
          <p14:tracePt t="263707" x="5003800" y="5645150"/>
          <p14:tracePt t="263718" x="5003800" y="5626100"/>
          <p14:tracePt t="263734" x="5003800" y="5619750"/>
          <p14:tracePt t="263751" x="5003800" y="5607050"/>
          <p14:tracePt t="263768" x="5003800" y="5594350"/>
          <p14:tracePt t="263950" x="5010150" y="5594350"/>
          <p14:tracePt t="263958" x="5016500" y="5594350"/>
          <p14:tracePt t="263968" x="5022850" y="5594350"/>
          <p14:tracePt t="263985" x="5029200" y="5594350"/>
          <p14:tracePt t="264001" x="5041900" y="5588000"/>
          <p14:tracePt t="264317" x="5048250" y="5588000"/>
          <p14:tracePt t="264334" x="5080000" y="5588000"/>
          <p14:tracePt t="264342" x="5099050" y="5588000"/>
          <p14:tracePt t="264359" x="5156200" y="5588000"/>
          <p14:tracePt t="264375" x="5187950" y="5588000"/>
          <p14:tracePt t="264392" x="5226050" y="5588000"/>
          <p14:tracePt t="264409" x="5257800" y="5588000"/>
          <p14:tracePt t="264427" x="5276850" y="5588000"/>
          <p14:tracePt t="264442" x="5295900" y="5588000"/>
          <p14:tracePt t="264459" x="5302250" y="5588000"/>
          <p14:tracePt t="264475" x="5314950" y="5588000"/>
          <p14:tracePt t="264492" x="5321300" y="5588000"/>
          <p14:tracePt t="264509" x="5334000" y="5588000"/>
          <p14:tracePt t="264525" x="5340350" y="5588000"/>
          <p14:tracePt t="264542" x="5353050" y="5588000"/>
          <p14:tracePt t="264559" x="5365750" y="5588000"/>
          <p14:tracePt t="264576" x="5391150" y="5588000"/>
          <p14:tracePt t="264592" x="5435600" y="5600700"/>
          <p14:tracePt t="264609" x="5486400" y="5607050"/>
          <p14:tracePt t="264625" x="5562600" y="5613400"/>
          <p14:tracePt t="264642" x="5689600" y="5613400"/>
          <p14:tracePt t="264659" x="5778500" y="5613400"/>
          <p14:tracePt t="264675" x="5854700" y="5613400"/>
          <p14:tracePt t="264692" x="5918200" y="5613400"/>
          <p14:tracePt t="264709" x="5969000" y="5607050"/>
          <p14:tracePt t="264725" x="6038850" y="5594350"/>
          <p14:tracePt t="264742" x="6108700" y="5556250"/>
          <p14:tracePt t="264759" x="6191250" y="5518150"/>
          <p14:tracePt t="264778" x="6280150" y="5454650"/>
          <p14:tracePt t="264793" x="6337300" y="5397500"/>
          <p14:tracePt t="264809" x="6388100" y="5340350"/>
          <p14:tracePt t="264827" x="6426200" y="5251450"/>
          <p14:tracePt t="264842" x="6445250" y="5226050"/>
          <p14:tracePt t="264859" x="6445250" y="5219700"/>
          <p14:tracePt t="264893" x="6445250" y="5213350"/>
          <p14:tracePt t="264909" x="6419850" y="5213350"/>
          <p14:tracePt t="264926" x="6375400" y="5232400"/>
          <p14:tracePt t="264943" x="6350000" y="5257800"/>
          <p14:tracePt t="264959" x="6350000" y="5264150"/>
          <p14:tracePt t="264976" x="6343650" y="5276850"/>
          <p14:tracePt t="265010" x="6407150" y="5314950"/>
          <p14:tracePt t="265027" x="6584950" y="5340350"/>
          <p14:tracePt t="265043" x="6711950" y="5359400"/>
          <p14:tracePt t="265059" x="6819900" y="5372100"/>
          <p14:tracePt t="265076" x="6908800" y="5378450"/>
          <p14:tracePt t="265093" x="7016750" y="5378450"/>
          <p14:tracePt t="265109" x="7080250" y="5378450"/>
          <p14:tracePt t="265126" x="7112000" y="5378450"/>
          <p14:tracePt t="265236" x="7118350" y="5384800"/>
          <p14:tracePt t="265244" x="7124700" y="5384800"/>
          <p14:tracePt t="265252" x="7124700" y="5391150"/>
          <p14:tracePt t="265266" x="7131050" y="5391150"/>
          <p14:tracePt t="265276" x="7143750" y="5391150"/>
          <p14:tracePt t="265293" x="7162800" y="5391150"/>
          <p14:tracePt t="265309" x="7181850" y="5378450"/>
          <p14:tracePt t="265326" x="7188200" y="5372100"/>
          <p14:tracePt t="265365" x="7188200" y="5359400"/>
          <p14:tracePt t="265387" x="7188200" y="5346700"/>
          <p14:tracePt t="265397" x="7169150" y="5340350"/>
          <p14:tracePt t="265405" x="7131050" y="5334000"/>
          <p14:tracePt t="265416" x="7112000" y="5327650"/>
          <p14:tracePt t="265426" x="7086600" y="5327650"/>
          <p14:tracePt t="265443" x="7029450" y="5321300"/>
          <p14:tracePt t="265460" x="7010400" y="5321300"/>
          <p14:tracePt t="265572" x="7016750" y="5321300"/>
          <p14:tracePt t="265582" x="7029450" y="5321300"/>
          <p14:tracePt t="265588" x="7054850" y="5321300"/>
          <p14:tracePt t="265597" x="7061200" y="5321300"/>
          <p14:tracePt t="265610" x="7080250" y="5321300"/>
          <p14:tracePt t="265626" x="7105650" y="5314950"/>
          <p14:tracePt t="265643" x="7112000" y="5289550"/>
          <p14:tracePt t="265660" x="7112000" y="5270500"/>
          <p14:tracePt t="265676" x="7112000" y="5251450"/>
          <p14:tracePt t="265693" x="7105650" y="5232400"/>
          <p14:tracePt t="265710" x="7035800" y="5213350"/>
          <p14:tracePt t="265726" x="6908800" y="5207000"/>
          <p14:tracePt t="265743" x="6794500" y="5207000"/>
          <p14:tracePt t="265760" x="6737350" y="5213350"/>
          <p14:tracePt t="265776" x="6699250" y="5238750"/>
          <p14:tracePt t="265793" x="6667500" y="5276850"/>
          <p14:tracePt t="265810" x="6661150" y="5308600"/>
          <p14:tracePt t="265827" x="6648450" y="5359400"/>
          <p14:tracePt t="265843" x="6642100" y="5378450"/>
          <p14:tracePt t="265860" x="6642100" y="5391150"/>
          <p14:tracePt t="265877" x="6629400" y="5416550"/>
          <p14:tracePt t="265893" x="6610350" y="5441950"/>
          <p14:tracePt t="265910" x="6604000" y="5461000"/>
          <p14:tracePt t="265926" x="6597650" y="5486400"/>
          <p14:tracePt t="265943" x="6584950" y="5518150"/>
          <p14:tracePt t="265960" x="6578600" y="5537200"/>
          <p14:tracePt t="265976" x="6578600" y="5549900"/>
          <p14:tracePt t="265994" x="6578600" y="5556250"/>
          <p14:tracePt t="266010" x="6578600" y="5575300"/>
          <p14:tracePt t="266026" x="6584950" y="5594350"/>
          <p14:tracePt t="266060" x="6604000" y="5600700"/>
          <p14:tracePt t="266077" x="6635750" y="5607050"/>
          <p14:tracePt t="266093" x="6686550" y="5613400"/>
          <p14:tracePt t="266110" x="6737350" y="5613400"/>
          <p14:tracePt t="266127" x="6807200" y="5613400"/>
          <p14:tracePt t="266143" x="6858000" y="5613400"/>
          <p14:tracePt t="266160" x="6889750" y="5626100"/>
          <p14:tracePt t="266177" x="6921500" y="5626100"/>
          <p14:tracePt t="266194" x="6953250" y="5619750"/>
          <p14:tracePt t="266213" x="7004050" y="5600700"/>
          <p14:tracePt t="266227" x="7035800" y="5588000"/>
          <p14:tracePt t="266244" x="7067550" y="5568950"/>
          <p14:tracePt t="266260" x="7092950" y="5556250"/>
          <p14:tracePt t="266277" x="7124700" y="5524500"/>
          <p14:tracePt t="266294" x="7150100" y="5486400"/>
          <p14:tracePt t="266310" x="7175500" y="5441950"/>
          <p14:tracePt t="266327" x="7200900" y="5391150"/>
          <p14:tracePt t="266332" x="7213600" y="5359400"/>
          <p14:tracePt t="266344" x="7213600" y="5340350"/>
          <p14:tracePt t="266360" x="7219950" y="5289550"/>
          <p14:tracePt t="266377" x="7219950" y="5264150"/>
          <p14:tracePt t="266394" x="7219950" y="5245100"/>
          <p14:tracePt t="266411" x="7219950" y="5232400"/>
          <p14:tracePt t="266427" x="7219950" y="5226050"/>
          <p14:tracePt t="266476" x="7213600" y="5213350"/>
          <p14:tracePt t="266492" x="7207250" y="5213350"/>
          <p14:tracePt t="266508" x="7200900" y="5207000"/>
          <p14:tracePt t="266525" x="7181850" y="5194300"/>
          <p14:tracePt t="266533" x="7181850" y="5187950"/>
          <p14:tracePt t="266544" x="7175500" y="5187950"/>
          <p14:tracePt t="266560" x="7162800" y="5181600"/>
          <p14:tracePt t="266577" x="7156450" y="5181600"/>
          <p14:tracePt t="266595" x="7150100" y="5168900"/>
          <p14:tracePt t="266613" x="7137400" y="5149850"/>
          <p14:tracePt t="266627" x="7124700" y="5130800"/>
          <p14:tracePt t="266644" x="7086600" y="5105400"/>
          <p14:tracePt t="266661" x="6978650" y="5080000"/>
          <p14:tracePt t="266677" x="6851650" y="5060950"/>
          <p14:tracePt t="266694" x="6731000" y="5060950"/>
          <p14:tracePt t="266711" x="6616700" y="5060950"/>
          <p14:tracePt t="266727" x="6496050" y="5060950"/>
          <p14:tracePt t="266744" x="6451600" y="5060950"/>
          <p14:tracePt t="266761" x="6432550" y="5060950"/>
          <p14:tracePt t="266779" x="6426200" y="5086350"/>
          <p14:tracePt t="266794" x="6426200" y="5130800"/>
          <p14:tracePt t="266811" x="6426200" y="5175250"/>
          <p14:tracePt t="266827" x="6432550" y="5245100"/>
          <p14:tracePt t="266844" x="6438900" y="5283200"/>
          <p14:tracePt t="266861" x="6438900" y="5340350"/>
          <p14:tracePt t="266877" x="6451600" y="5391150"/>
          <p14:tracePt t="266894" x="6464300" y="5435600"/>
          <p14:tracePt t="266911" x="6470650" y="5461000"/>
          <p14:tracePt t="266928" x="6496050" y="5486400"/>
          <p14:tracePt t="266944" x="6515100" y="5492750"/>
          <p14:tracePt t="266961" x="6553200" y="5499100"/>
          <p14:tracePt t="266978" x="6597650" y="5499100"/>
          <p14:tracePt t="266996" x="6661150" y="5499100"/>
          <p14:tracePt t="267011" x="6743700" y="5499100"/>
          <p14:tracePt t="267028" x="6781800" y="5499100"/>
          <p14:tracePt t="267044" x="6832600" y="5499100"/>
          <p14:tracePt t="267061" x="6883400" y="5499100"/>
          <p14:tracePt t="267078" x="6921500" y="5499100"/>
          <p14:tracePt t="267094" x="6965950" y="5499100"/>
          <p14:tracePt t="267111" x="6991350" y="5499100"/>
          <p14:tracePt t="268072" x="6997700" y="5505450"/>
          <p14:tracePt t="268079" x="6985000" y="5568950"/>
          <p14:tracePt t="268088" x="6965950" y="5664200"/>
          <p14:tracePt t="268105" x="6915150" y="5829300"/>
          <p14:tracePt t="268122" x="6858000" y="5956300"/>
          <p14:tracePt t="268139" x="6819900" y="6026150"/>
          <p14:tracePt t="268160" x="6813550" y="6057900"/>
          <p14:tracePt t="268229" x="6813550" y="6064250"/>
          <p14:tracePt t="268247" x="6807200" y="6070600"/>
          <p14:tracePt t="268263" x="6794500" y="6076950"/>
          <p14:tracePt t="268269" x="6794500" y="6083300"/>
          <p14:tracePt t="268280" x="6788150" y="6089650"/>
          <p14:tracePt t="268289" x="6781800" y="6089650"/>
          <p14:tracePt t="268305" x="6775450" y="6115050"/>
          <p14:tracePt t="268322" x="6769100" y="6115050"/>
          <p14:tracePt t="268464" x="6762750" y="6127750"/>
          <p14:tracePt t="268475" x="6743700" y="6140450"/>
          <p14:tracePt t="268488" x="6737350" y="6146800"/>
          <p14:tracePt t="268502" x="6680200" y="6165850"/>
          <p14:tracePt t="268522" x="6584950" y="6203950"/>
          <p14:tracePt t="268540" x="6292850" y="6254750"/>
          <p14:tracePt t="268556" x="6045200" y="6305550"/>
          <p14:tracePt t="268572" x="5803900" y="6330950"/>
          <p14:tracePt t="268589" x="5626100" y="6356350"/>
          <p14:tracePt t="268606" x="5524500" y="6362700"/>
          <p14:tracePt t="268622" x="5486400" y="6362700"/>
          <p14:tracePt t="268639" x="5480050" y="6362700"/>
          <p14:tracePt t="268672" x="5473700" y="6362700"/>
          <p14:tracePt t="268689" x="5461000" y="6362700"/>
          <p14:tracePt t="268706" x="5454650" y="6362700"/>
          <p14:tracePt t="268722" x="5448300" y="6362700"/>
          <p14:tracePt t="268739" x="5441950" y="6356350"/>
          <p14:tracePt t="268756" x="5422900" y="6350000"/>
          <p14:tracePt t="268772" x="5384800" y="6330950"/>
          <p14:tracePt t="268789" x="5346700" y="6324600"/>
          <p14:tracePt t="268806" x="5295900" y="6311900"/>
          <p14:tracePt t="268823" x="5276850" y="6311900"/>
          <p14:tracePt t="268829" x="5257800" y="6311900"/>
          <p14:tracePt t="268856" x="5238750" y="6299200"/>
          <p14:tracePt t="268873" x="5232400" y="6292850"/>
          <p14:tracePt t="268890" x="5213350" y="6273800"/>
          <p14:tracePt t="268906" x="5207000" y="6248400"/>
          <p14:tracePt t="268923" x="5207000" y="6242050"/>
          <p14:tracePt t="268941" x="5207000" y="6223000"/>
          <p14:tracePt t="268956" x="5207000" y="6210300"/>
          <p14:tracePt t="268973" x="5207000" y="6191250"/>
          <p14:tracePt t="269087" x="5207000" y="6184900"/>
          <p14:tracePt t="269097" x="5207000" y="6178550"/>
          <p14:tracePt t="269117" x="5213350" y="6172200"/>
          <p14:tracePt t="269150" x="5219700" y="6165850"/>
          <p14:tracePt t="269550" x="5226050" y="6153150"/>
          <p14:tracePt t="269558" x="5232400" y="6153150"/>
          <p14:tracePt t="269565" x="5245100" y="6153150"/>
          <p14:tracePt t="269574" x="5264150" y="6153150"/>
          <p14:tracePt t="269590" x="5334000" y="6146800"/>
          <p14:tracePt t="269607" x="5403850" y="6127750"/>
          <p14:tracePt t="269624" x="5492750" y="6108700"/>
          <p14:tracePt t="269641" x="5632450" y="6089650"/>
          <p14:tracePt t="269657" x="5810250" y="6064250"/>
          <p14:tracePt t="269674" x="6013450" y="6045200"/>
          <p14:tracePt t="269690" x="6191250" y="6045200"/>
          <p14:tracePt t="269707" x="6343650" y="6032500"/>
          <p14:tracePt t="269724" x="6426200" y="6032500"/>
          <p14:tracePt t="269740" x="6515100" y="6032500"/>
          <p14:tracePt t="269757" x="6553200" y="6032500"/>
          <p14:tracePt t="269774" x="6578600" y="6032500"/>
          <p14:tracePt t="269790" x="6610350" y="6032500"/>
          <p14:tracePt t="269807" x="6654800" y="6038850"/>
          <p14:tracePt t="269824" x="6686550" y="6038850"/>
          <p14:tracePt t="269840" x="6724650" y="6038850"/>
          <p14:tracePt t="269846" x="6750050" y="6038850"/>
          <p14:tracePt t="269857" x="6775450" y="6038850"/>
          <p14:tracePt t="269874" x="6807200" y="6038850"/>
          <p14:tracePt t="269890" x="6845300" y="6038850"/>
          <p14:tracePt t="269907" x="6896100" y="6038850"/>
          <p14:tracePt t="269926" x="6985000" y="6038850"/>
          <p14:tracePt t="269940" x="7067550" y="6038850"/>
          <p14:tracePt t="269957" x="7086600" y="6045200"/>
          <p14:tracePt t="270190" x="7080250" y="6051550"/>
          <p14:tracePt t="270200" x="7067550" y="6051550"/>
          <p14:tracePt t="270205" x="7035800" y="6057900"/>
          <p14:tracePt t="270215" x="6978650" y="6064250"/>
          <p14:tracePt t="270230" x="6870700" y="6076950"/>
          <p14:tracePt t="270247" x="6769100" y="6096000"/>
          <p14:tracePt t="270264" x="6692900" y="6096000"/>
          <p14:tracePt t="270281" x="6629400" y="6096000"/>
          <p14:tracePt t="270298" x="6591300" y="6096000"/>
          <p14:tracePt t="270314" x="6565900" y="6096000"/>
          <p14:tracePt t="270331" x="6553200" y="6096000"/>
          <p14:tracePt t="270374" x="6546850" y="6096000"/>
          <p14:tracePt t="270390" x="6521450" y="6089650"/>
          <p14:tracePt t="270399" x="6489700" y="6083300"/>
          <p14:tracePt t="270406" x="6445250" y="6083300"/>
          <p14:tracePt t="270415" x="6400800" y="6070600"/>
          <p14:tracePt t="270431" x="6311900" y="6070600"/>
          <p14:tracePt t="270448" x="6267450" y="6070600"/>
          <p14:tracePt t="270468" x="6242050" y="6070600"/>
          <p14:tracePt t="270481" x="6229350" y="6070600"/>
          <p14:tracePt t="270570" x="6223000" y="6070600"/>
          <p14:tracePt t="270578" x="6216650" y="6070600"/>
          <p14:tracePt t="270586" x="6203950" y="6070600"/>
          <p14:tracePt t="270597" x="6178550" y="6070600"/>
          <p14:tracePt t="270614" x="6153150" y="6070600"/>
          <p14:tracePt t="270631" x="6121400" y="6070600"/>
          <p14:tracePt t="270647" x="6083300" y="6070600"/>
          <p14:tracePt t="270664" x="6057900" y="6064250"/>
          <p14:tracePt t="270681" x="6051550" y="6064250"/>
          <p14:tracePt t="270776" x="6045200" y="6064250"/>
          <p14:tracePt t="270785" x="6038850" y="6064250"/>
          <p14:tracePt t="270790" x="6026150" y="6064250"/>
          <p14:tracePt t="270801" x="6013450" y="6064250"/>
          <p14:tracePt t="270815" x="5994400" y="6064250"/>
          <p14:tracePt t="270831" x="5975350" y="6064250"/>
          <p14:tracePt t="270848" x="5969000" y="6064250"/>
          <p14:tracePt t="270864" x="5956300" y="6064250"/>
          <p14:tracePt t="271009" x="5949950" y="6064250"/>
          <p14:tracePt t="271105" x="5943600" y="6064250"/>
          <p14:tracePt t="271139" x="5937250" y="6064250"/>
          <p14:tracePt t="271161" x="5905500" y="6064250"/>
          <p14:tracePt t="271170" x="5861050" y="6064250"/>
          <p14:tracePt t="271174" x="5791200" y="6064250"/>
          <p14:tracePt t="271182" x="5715000" y="6064250"/>
          <p14:tracePt t="271198" x="5537200" y="6064250"/>
          <p14:tracePt t="271215" x="5365750" y="6070600"/>
          <p14:tracePt t="271231" x="5251450" y="6070600"/>
          <p14:tracePt t="271248" x="5194300" y="6070600"/>
          <p14:tracePt t="271265" x="5175250" y="6070600"/>
          <p14:tracePt t="271440" x="5162550" y="6076950"/>
          <p14:tracePt t="271631" x="5168900" y="6076950"/>
          <p14:tracePt t="271639" x="5194300" y="6076950"/>
          <p14:tracePt t="271647" x="5226050" y="6083300"/>
          <p14:tracePt t="271655" x="5283200" y="6083300"/>
          <p14:tracePt t="271672" x="5422900" y="6096000"/>
          <p14:tracePt t="271689" x="5588000" y="6096000"/>
          <p14:tracePt t="271705" x="5778500" y="6096000"/>
          <p14:tracePt t="271722" x="5975350" y="6096000"/>
          <p14:tracePt t="271738" x="6115050" y="6096000"/>
          <p14:tracePt t="271755" x="6235700" y="6096000"/>
          <p14:tracePt t="271772" x="6305550" y="6096000"/>
          <p14:tracePt t="271790" x="6381750" y="6096000"/>
          <p14:tracePt t="271806" x="6394450" y="6096000"/>
          <p14:tracePt t="271822" x="6451600" y="6096000"/>
          <p14:tracePt t="271839" x="6534150" y="6096000"/>
          <p14:tracePt t="271847" x="6578600" y="6096000"/>
          <p14:tracePt t="271855" x="6629400" y="6096000"/>
          <p14:tracePt t="271872" x="6724650" y="6096000"/>
          <p14:tracePt t="271889" x="6832600" y="6096000"/>
          <p14:tracePt t="271905" x="6940550" y="6096000"/>
          <p14:tracePt t="271922" x="7023100" y="6096000"/>
          <p14:tracePt t="271939" x="7092950" y="6096000"/>
          <p14:tracePt t="271955" x="7137400" y="6096000"/>
          <p14:tracePt t="271972" x="7181850" y="6096000"/>
          <p14:tracePt t="272322" x="7188200" y="6102350"/>
          <p14:tracePt t="272339" x="7188200" y="6108700"/>
          <p14:tracePt t="272348" x="7188200" y="6115050"/>
          <p14:tracePt t="273170" x="7181850" y="6121400"/>
          <p14:tracePt t="273418" x="7175500" y="6121400"/>
          <p14:tracePt t="273657" x="7169150" y="6127750"/>
          <p14:tracePt t="273671" x="7169150" y="6134100"/>
          <p14:tracePt t="273680" x="7162800" y="6134100"/>
          <p14:tracePt t="273688" x="7150100" y="6134100"/>
          <p14:tracePt t="273697" x="7137400" y="6146800"/>
          <p14:tracePt t="273714" x="7067550" y="6159500"/>
          <p14:tracePt t="273731" x="6946900" y="6159500"/>
          <p14:tracePt t="273748" x="6813550" y="6159500"/>
          <p14:tracePt t="273764" x="6604000" y="6159500"/>
          <p14:tracePt t="273781" x="6343650" y="6159500"/>
          <p14:tracePt t="273797" x="5911850" y="6159500"/>
          <p14:tracePt t="273814" x="5454650" y="6159500"/>
          <p14:tracePt t="273831" x="5080000" y="6159500"/>
          <p14:tracePt t="273847" x="5022850" y="6159500"/>
          <p14:tracePt t="273946" x="5016500" y="6159500"/>
          <p14:tracePt t="273961" x="5003800" y="6159500"/>
          <p14:tracePt t="274050" x="4991100" y="6165850"/>
          <p14:tracePt t="274058" x="4984750" y="6165850"/>
          <p14:tracePt t="274070" x="4978400" y="6165850"/>
          <p14:tracePt t="274081" x="4953000" y="6165850"/>
          <p14:tracePt t="274721" x="4953000" y="6159500"/>
          <p14:tracePt t="274729" x="4984750" y="6108700"/>
          <p14:tracePt t="274737" x="5029200" y="6064250"/>
          <p14:tracePt t="274748" x="5086350" y="6000750"/>
          <p14:tracePt t="274761" x="5251450" y="5867400"/>
          <p14:tracePt t="274778" x="5511800" y="5626100"/>
          <p14:tracePt t="274795" x="5784850" y="5397500"/>
          <p14:tracePt t="274811" x="5905500" y="5251450"/>
          <p14:tracePt t="274828" x="5956300" y="5137150"/>
          <p14:tracePt t="274844" x="5956300" y="5073650"/>
          <p14:tracePt t="274852" x="5956300" y="5054600"/>
          <p14:tracePt t="274861" x="5956300" y="5041900"/>
          <p14:tracePt t="274879" x="5949950" y="5029200"/>
          <p14:tracePt t="274894" x="5937250" y="5022850"/>
          <p14:tracePt t="274911" x="5930900" y="5022850"/>
          <p14:tracePt t="274961" x="5924550" y="5016500"/>
          <p14:tracePt t="275795" x="5930900" y="5016500"/>
          <p14:tracePt t="275804" x="5943600" y="5016500"/>
          <p14:tracePt t="275816" x="5981700" y="5003800"/>
          <p14:tracePt t="275837" x="6000750" y="4991100"/>
          <p14:tracePt t="275844" x="6013450" y="4991100"/>
          <p14:tracePt t="275854" x="6038850" y="4984750"/>
          <p14:tracePt t="275870" x="6057900" y="4984750"/>
          <p14:tracePt t="275887" x="6064250" y="4984750"/>
          <p14:tracePt t="276532" x="6083300" y="4984750"/>
          <p14:tracePt t="276540" x="6108700" y="4984750"/>
          <p14:tracePt t="276553" x="6134100" y="4984750"/>
          <p14:tracePt t="276560" x="6140450" y="4984750"/>
          <p14:tracePt t="276573" x="6191250" y="4984750"/>
          <p14:tracePt t="276590" x="6242050" y="4972050"/>
          <p14:tracePt t="276606" x="6299200" y="4965700"/>
          <p14:tracePt t="276624" x="6394450" y="4946650"/>
          <p14:tracePt t="276640" x="6400800" y="4940300"/>
          <p14:tracePt t="276656" x="6419850" y="4921250"/>
          <p14:tracePt t="276673" x="6432550" y="4914900"/>
          <p14:tracePt t="276690" x="6457950" y="4895850"/>
          <p14:tracePt t="276706" x="6470650" y="4883150"/>
          <p14:tracePt t="276723" x="6527800" y="4876800"/>
          <p14:tracePt t="276740" x="6648450" y="4870450"/>
          <p14:tracePt t="276756" x="6819900" y="4832350"/>
          <p14:tracePt t="276773" x="7048500" y="4800600"/>
          <p14:tracePt t="276790" x="7251700" y="4768850"/>
          <p14:tracePt t="276807" x="7410450" y="4730750"/>
          <p14:tracePt t="276823" x="7512050" y="4692650"/>
          <p14:tracePt t="276840" x="7556500" y="4667250"/>
          <p14:tracePt t="276856" x="7562850" y="4667250"/>
          <p14:tracePt t="276873" x="7562850" y="4660900"/>
          <p14:tracePt t="276890" x="7562850" y="4654550"/>
          <p14:tracePt t="276921" x="7562850" y="4648200"/>
          <p14:tracePt t="276936" x="7562850" y="4641850"/>
          <p14:tracePt t="276947" x="7562850" y="4635500"/>
          <p14:tracePt t="276956" x="7562850" y="4622800"/>
          <p14:tracePt t="276973" x="7550150" y="4597400"/>
          <p14:tracePt t="276990" x="7524750" y="4559300"/>
          <p14:tracePt t="277006" x="7467600" y="4502150"/>
          <p14:tracePt t="277024" x="7289800" y="4254500"/>
          <p14:tracePt t="277040" x="7023100" y="3898900"/>
          <p14:tracePt t="277057" x="6540500" y="3327400"/>
          <p14:tracePt t="277073" x="5899150" y="2743200"/>
          <p14:tracePt t="277090" x="5099050" y="2159000"/>
          <p14:tracePt t="277107" x="4165600" y="1625600"/>
          <p14:tracePt t="277123" x="3206750" y="1054100"/>
          <p14:tracePt t="277140" x="2222500" y="622300"/>
          <p14:tracePt t="277157" x="1409700" y="2730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83" y="467186"/>
            <a:ext cx="7343775" cy="68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" y="1722731"/>
            <a:ext cx="11239500" cy="34480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823"/>
    </mc:Choice>
    <mc:Fallback>
      <p:transition spd="slow" advTm="20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9" x="292100" y="361950"/>
          <p14:tracePt t="488" x="387350" y="406400"/>
          <p14:tracePt t="501" x="622300" y="546100"/>
          <p14:tracePt t="518" x="908050" y="704850"/>
          <p14:tracePt t="534" x="1143000" y="800100"/>
          <p14:tracePt t="551" x="1308100" y="844550"/>
          <p14:tracePt t="568" x="1339850" y="850900"/>
          <p14:tracePt t="586" x="1346200" y="850900"/>
          <p14:tracePt t="745" x="1352550" y="850900"/>
          <p14:tracePt t="753" x="1358900" y="863600"/>
          <p14:tracePt t="765" x="1409700" y="933450"/>
          <p14:tracePt t="785" x="1466850" y="1009650"/>
          <p14:tracePt t="801" x="1530350" y="1079500"/>
          <p14:tracePt t="818" x="1587500" y="1130300"/>
          <p14:tracePt t="835" x="1638300" y="1162050"/>
          <p14:tracePt t="851" x="1695450" y="1219200"/>
          <p14:tracePt t="871" x="1714500" y="1238250"/>
          <p14:tracePt t="885" x="1714500" y="1244600"/>
          <p14:tracePt t="1734" x="1708150" y="1250950"/>
          <p14:tracePt t="1745" x="1689100" y="1250950"/>
          <p14:tracePt t="1750" x="1670050" y="1250950"/>
          <p14:tracePt t="1760" x="1651000" y="1244600"/>
          <p14:tracePt t="1775" x="1606550" y="1238250"/>
          <p14:tracePt t="1791" x="1562100" y="1225550"/>
          <p14:tracePt t="1808" x="1498600" y="1200150"/>
          <p14:tracePt t="1825" x="1460500" y="1168400"/>
          <p14:tracePt t="1842" x="1422400" y="1143000"/>
          <p14:tracePt t="1858" x="1397000" y="1123950"/>
          <p14:tracePt t="1875" x="1390650" y="1117600"/>
          <p14:tracePt t="3079" x="1384300" y="1117600"/>
          <p14:tracePt t="3098" x="1377950" y="1117600"/>
          <p14:tracePt t="3121" x="1365250" y="1117600"/>
          <p14:tracePt t="3130" x="1358900" y="1117600"/>
          <p14:tracePt t="3147" x="1352550" y="1117600"/>
          <p14:tracePt t="3153" x="1339850" y="1104900"/>
          <p14:tracePt t="3159" x="1333500" y="1104900"/>
          <p14:tracePt t="3175" x="1333500" y="1098550"/>
          <p14:tracePt t="3191" x="1314450" y="1092200"/>
          <p14:tracePt t="3208" x="1295400" y="1079500"/>
          <p14:tracePt t="3225" x="1295400" y="1073150"/>
          <p14:tracePt t="3241" x="1289050" y="1073150"/>
          <p14:tracePt t="3258" x="1282700" y="1073150"/>
          <p14:tracePt t="3275" x="1276350" y="1066800"/>
          <p14:tracePt t="3474" x="1250950" y="1054100"/>
          <p14:tracePt t="3481" x="1238250" y="1047750"/>
          <p14:tracePt t="3492" x="1200150" y="1041400"/>
          <p14:tracePt t="3498" x="1149350" y="1016000"/>
          <p14:tracePt t="3515" x="1016000" y="977900"/>
          <p14:tracePt t="3531" x="901700" y="958850"/>
          <p14:tracePt t="3548" x="774700" y="927100"/>
          <p14:tracePt t="3566" x="717550" y="914400"/>
          <p14:tracePt t="3581" x="685800" y="901700"/>
          <p14:tracePt t="4442" x="717550" y="901700"/>
          <p14:tracePt t="4450" x="762000" y="901700"/>
          <p14:tracePt t="4459" x="838200" y="901700"/>
          <p14:tracePt t="4467" x="908050" y="901700"/>
          <p14:tracePt t="4484" x="1060450" y="901700"/>
          <p14:tracePt t="4500" x="1225550" y="901700"/>
          <p14:tracePt t="4517" x="1397000" y="901700"/>
          <p14:tracePt t="4534" x="1485900" y="901700"/>
          <p14:tracePt t="4550" x="1511300" y="908050"/>
          <p14:tracePt t="4567" x="1517650" y="908050"/>
          <p14:tracePt t="4584" x="1524000" y="920750"/>
          <p14:tracePt t="4600" x="1536700" y="927100"/>
          <p14:tracePt t="4617" x="1568450" y="933450"/>
          <p14:tracePt t="4634" x="1638300" y="939800"/>
          <p14:tracePt t="4650" x="1701800" y="939800"/>
          <p14:tracePt t="4667" x="1739900" y="939800"/>
          <p14:tracePt t="4684" x="1752600" y="939800"/>
          <p14:tracePt t="5050" x="1784350" y="939800"/>
          <p14:tracePt t="5059" x="1816100" y="939800"/>
          <p14:tracePt t="5066" x="1860550" y="952500"/>
          <p14:tracePt t="5078" x="1949450" y="965200"/>
          <p14:tracePt t="5095" x="2051050" y="977900"/>
          <p14:tracePt t="5111" x="2089150" y="977900"/>
          <p14:tracePt t="5128" x="2286000" y="1009650"/>
          <p14:tracePt t="5145" x="2406650" y="1035050"/>
          <p14:tracePt t="5161" x="2476500" y="1041400"/>
          <p14:tracePt t="5178" x="2501900" y="1047750"/>
          <p14:tracePt t="5267" x="2508250" y="1047750"/>
          <p14:tracePt t="5284" x="2527300" y="1047750"/>
          <p14:tracePt t="5290" x="2533650" y="1047750"/>
          <p14:tracePt t="5299" x="2546350" y="1047750"/>
          <p14:tracePt t="5312" x="2552700" y="1047750"/>
          <p14:tracePt t="5352" x="2559050" y="1047750"/>
          <p14:tracePt t="5359" x="2571750" y="1047750"/>
          <p14:tracePt t="5368" x="2578100" y="1047750"/>
          <p14:tracePt t="5378" x="2597150" y="1047750"/>
          <p14:tracePt t="5395" x="2635250" y="1054100"/>
          <p14:tracePt t="5412" x="2686050" y="1073150"/>
          <p14:tracePt t="5428" x="2736850" y="1085850"/>
          <p14:tracePt t="5445" x="2819400" y="1104900"/>
          <p14:tracePt t="5462" x="2908300" y="1117600"/>
          <p14:tracePt t="5468" x="2940050" y="1117600"/>
          <p14:tracePt t="5479" x="3016250" y="1130300"/>
          <p14:tracePt t="5495" x="3067050" y="1136650"/>
          <p14:tracePt t="5512" x="3105150" y="1143000"/>
          <p14:tracePt t="5528" x="3136900" y="1149350"/>
          <p14:tracePt t="5545" x="3149600" y="1149350"/>
          <p14:tracePt t="5617" x="3155950" y="1149350"/>
          <p14:tracePt t="5640" x="3162300" y="1149350"/>
          <p14:tracePt t="5651" x="3175000" y="1149350"/>
          <p14:tracePt t="5656" x="3194050" y="1149350"/>
          <p14:tracePt t="5668" x="3213100" y="1149350"/>
          <p14:tracePt t="5678" x="3244850" y="1149350"/>
          <p14:tracePt t="5695" x="3289300" y="1149350"/>
          <p14:tracePt t="5712" x="3333750" y="1149350"/>
          <p14:tracePt t="5729" x="3397250" y="1149350"/>
          <p14:tracePt t="5745" x="3517900" y="1149350"/>
          <p14:tracePt t="5762" x="3632200" y="1149350"/>
          <p14:tracePt t="5779" x="3746500" y="1149350"/>
          <p14:tracePt t="5796" x="3835400" y="1149350"/>
          <p14:tracePt t="5812" x="3886200" y="1149350"/>
          <p14:tracePt t="5829" x="3930650" y="1149350"/>
          <p14:tracePt t="5846" x="3943350" y="1149350"/>
          <p14:tracePt t="5862" x="3956050" y="1149350"/>
          <p14:tracePt t="5879" x="3962400" y="1149350"/>
          <p14:tracePt t="5895" x="3975100" y="1149350"/>
          <p14:tracePt t="5912" x="3981450" y="1149350"/>
          <p14:tracePt t="5929" x="4000500" y="1149350"/>
          <p14:tracePt t="5945" x="4038600" y="1149350"/>
          <p14:tracePt t="5962" x="4064000" y="1149350"/>
          <p14:tracePt t="5968" x="4083050" y="1149350"/>
          <p14:tracePt t="5979" x="4089400" y="1149350"/>
          <p14:tracePt t="5995" x="4127500" y="1149350"/>
          <p14:tracePt t="6012" x="4191000" y="1149350"/>
          <p14:tracePt t="6031" x="4254500" y="1149350"/>
          <p14:tracePt t="6046" x="4343400" y="1136650"/>
          <p14:tracePt t="6062" x="4432300" y="1117600"/>
          <p14:tracePt t="6079" x="4546600" y="1092200"/>
          <p14:tracePt t="6095" x="4654550" y="1085850"/>
          <p14:tracePt t="6112" x="4775200" y="1060450"/>
          <p14:tracePt t="6129" x="4902200" y="1060450"/>
          <p14:tracePt t="6146" x="5029200" y="1060450"/>
          <p14:tracePt t="6162" x="5124450" y="1060450"/>
          <p14:tracePt t="6179" x="5232400" y="1060450"/>
          <p14:tracePt t="6196" x="5321300" y="1060450"/>
          <p14:tracePt t="6212" x="5403850" y="1054100"/>
          <p14:tracePt t="6229" x="5480050" y="1054100"/>
          <p14:tracePt t="6247" x="5549900" y="1054100"/>
          <p14:tracePt t="6265" x="5645150" y="1054100"/>
          <p14:tracePt t="6279" x="5702300" y="1054100"/>
          <p14:tracePt t="6296" x="5734050" y="1054100"/>
          <p14:tracePt t="6312" x="5772150" y="1054100"/>
          <p14:tracePt t="6329" x="5797550" y="1047750"/>
          <p14:tracePt t="6346" x="5822950" y="1047750"/>
          <p14:tracePt t="6362" x="5867400" y="1047750"/>
          <p14:tracePt t="6379" x="5905500" y="1047750"/>
          <p14:tracePt t="6396" x="5962650" y="1047750"/>
          <p14:tracePt t="6413" x="6038850" y="1047750"/>
          <p14:tracePt t="6429" x="6121400" y="1047750"/>
          <p14:tracePt t="6449" x="6210300" y="1047750"/>
          <p14:tracePt t="6459" x="6261100" y="1047750"/>
          <p14:tracePt t="6468" x="6280150" y="1047750"/>
          <p14:tracePt t="6479" x="6311900" y="1047750"/>
          <p14:tracePt t="6496" x="6343650" y="1047750"/>
          <p14:tracePt t="6513" x="6388100" y="1047750"/>
          <p14:tracePt t="6530" x="6445250" y="1047750"/>
          <p14:tracePt t="6546" x="6496050" y="1047750"/>
          <p14:tracePt t="6563" x="6540500" y="1041400"/>
          <p14:tracePt t="6579" x="6546850" y="1041400"/>
          <p14:tracePt t="6596" x="6572250" y="1041400"/>
          <p14:tracePt t="6613" x="6591300" y="1041400"/>
          <p14:tracePt t="6629" x="6623050" y="1041400"/>
          <p14:tracePt t="6647" x="6673850" y="1041400"/>
          <p14:tracePt t="6663" x="6718300" y="1041400"/>
          <p14:tracePt t="6680" x="6743700" y="1041400"/>
          <p14:tracePt t="6696" x="6769100" y="1041400"/>
          <p14:tracePt t="6713" x="6813550" y="1041400"/>
          <p14:tracePt t="6730" x="6838950" y="1041400"/>
          <p14:tracePt t="6746" x="6870700" y="1041400"/>
          <p14:tracePt t="6763" x="6889750" y="1041400"/>
          <p14:tracePt t="6780" x="6896100" y="1041400"/>
          <p14:tracePt t="6817" x="6902450" y="1041400"/>
          <p14:tracePt t="6841" x="6908800" y="1035050"/>
          <p14:tracePt t="6856" x="6915150" y="1035050"/>
          <p14:tracePt t="6875" x="6921500" y="1035050"/>
          <p14:tracePt t="6885" x="6927850" y="1035050"/>
          <p14:tracePt t="6907" x="6940550" y="1035050"/>
          <p14:tracePt t="6918" x="6946900" y="1035050"/>
          <p14:tracePt t="6930" x="6972300" y="1028700"/>
          <p14:tracePt t="6947" x="6997700" y="1022350"/>
          <p14:tracePt t="6963" x="7004050" y="1022350"/>
          <p14:tracePt t="6970" x="7010400" y="1016000"/>
          <p14:tracePt t="6980" x="7023100" y="1016000"/>
          <p14:tracePt t="6997" x="7035800" y="1009650"/>
          <p14:tracePt t="7013" x="7073900" y="1009650"/>
          <p14:tracePt t="7030" x="7131050" y="1003300"/>
          <p14:tracePt t="7046" x="7181850" y="1003300"/>
          <p14:tracePt t="7063" x="7226300" y="1003300"/>
          <p14:tracePt t="7080" x="7226300" y="996950"/>
          <p14:tracePt t="7320" x="7219950" y="996950"/>
          <p14:tracePt t="7329" x="7188200" y="1003300"/>
          <p14:tracePt t="7336" x="7143750" y="1009650"/>
          <p14:tracePt t="7345" x="7105650" y="1016000"/>
          <p14:tracePt t="7360" x="6997700" y="1047750"/>
          <p14:tracePt t="7377" x="6864350" y="1092200"/>
          <p14:tracePt t="7394" x="6762750" y="1136650"/>
          <p14:tracePt t="7410" x="6686550" y="1181100"/>
          <p14:tracePt t="7427" x="6623050" y="1219200"/>
          <p14:tracePt t="7444" x="6578600" y="1250950"/>
          <p14:tracePt t="7461" x="6515100" y="1276350"/>
          <p14:tracePt t="7467" x="6489700" y="1282700"/>
          <p14:tracePt t="7477" x="6457950" y="1308100"/>
          <p14:tracePt t="7494" x="6381750" y="1333500"/>
          <p14:tracePt t="7511" x="6337300" y="1352550"/>
          <p14:tracePt t="7528" x="6305550" y="1377950"/>
          <p14:tracePt t="7544" x="6286500" y="1390650"/>
          <p14:tracePt t="7561" x="6254750" y="1409700"/>
          <p14:tracePt t="7578" x="6197600" y="1441450"/>
          <p14:tracePt t="7595" x="6070600" y="1498600"/>
          <p14:tracePt t="7611" x="5956300" y="1549400"/>
          <p14:tracePt t="7628" x="5822950" y="1593850"/>
          <p14:tracePt t="7644" x="5695950" y="1625600"/>
          <p14:tracePt t="7661" x="5530850" y="1638300"/>
          <p14:tracePt t="7678" x="5353050" y="1651000"/>
          <p14:tracePt t="7694" x="5181600" y="1682750"/>
          <p14:tracePt t="7712" x="5035550" y="1714500"/>
          <p14:tracePt t="7727" x="5022850" y="1720850"/>
          <p14:tracePt t="7793" x="5016500" y="1720850"/>
          <p14:tracePt t="7801" x="5003800" y="1720850"/>
          <p14:tracePt t="7811" x="4972050" y="1720850"/>
          <p14:tracePt t="7828" x="4921250" y="1720850"/>
          <p14:tracePt t="7844" x="4832350" y="1708150"/>
          <p14:tracePt t="7861" x="4711700" y="1701800"/>
          <p14:tracePt t="7878" x="4565650" y="1701800"/>
          <p14:tracePt t="7896" x="4438650" y="1701800"/>
          <p14:tracePt t="7914" x="4305300" y="1701800"/>
          <p14:tracePt t="7928" x="4254500" y="1701800"/>
          <p14:tracePt t="7944" x="4222750" y="1701800"/>
          <p14:tracePt t="7961" x="4216400" y="1701800"/>
          <p14:tracePt t="37183" x="4216400" y="1695450"/>
          <p14:tracePt t="37223" x="4216400" y="1682750"/>
          <p14:tracePt t="37344" x="4216400" y="1676400"/>
          <p14:tracePt t="37362" x="4216400" y="1663700"/>
          <p14:tracePt t="37367" x="4216400" y="1657350"/>
          <p14:tracePt t="37383" x="4216400" y="1638300"/>
          <p14:tracePt t="37393" x="4216400" y="1631950"/>
          <p14:tracePt t="37405" x="4216400" y="1606550"/>
          <p14:tracePt t="37422" x="4210050" y="1587500"/>
          <p14:tracePt t="37438" x="4197350" y="1574800"/>
          <p14:tracePt t="37455" x="4191000" y="1562100"/>
          <p14:tracePt t="37472" x="4171950" y="1555750"/>
          <p14:tracePt t="37482" x="4165600" y="1549400"/>
          <p14:tracePt t="37488" x="4152900" y="1549400"/>
          <p14:tracePt t="37505" x="4146550" y="1549400"/>
          <p14:tracePt t="37521" x="4133850" y="1555750"/>
          <p14:tracePt t="37538" x="4089400" y="1600200"/>
          <p14:tracePt t="37555" x="4044950" y="1663700"/>
          <p14:tracePt t="37572" x="4006850" y="1739900"/>
          <p14:tracePt t="37588" x="4013200" y="1765300"/>
          <p14:tracePt t="37833" x="3994150" y="1758950"/>
          <p14:tracePt t="37879" x="3981450" y="1758950"/>
          <p14:tracePt t="37896" x="3949700" y="1720850"/>
          <p14:tracePt t="37928" x="3943350" y="1720850"/>
          <p14:tracePt t="37935" x="3873500" y="1727200"/>
          <p14:tracePt t="37947" x="3810000" y="1746250"/>
          <p14:tracePt t="37955" x="3695700" y="1778000"/>
          <p14:tracePt t="37972" x="3524250" y="1822450"/>
          <p14:tracePt t="37979" x="3416300" y="1860550"/>
          <p14:tracePt t="37989" x="3308350" y="1885950"/>
          <p14:tracePt t="38005" x="3162300" y="1936750"/>
          <p14:tracePt t="38022" x="3041650" y="2038350"/>
          <p14:tracePt t="38039" x="2984500" y="2120900"/>
          <p14:tracePt t="38055" x="2946400" y="2216150"/>
          <p14:tracePt t="38072" x="2889250" y="2317750"/>
          <p14:tracePt t="38089" x="2813050" y="2444750"/>
          <p14:tracePt t="38105" x="2717800" y="2584450"/>
          <p14:tracePt t="38122" x="2590800" y="2730500"/>
          <p14:tracePt t="38139" x="2432050" y="2857500"/>
          <p14:tracePt t="38155" x="2286000" y="2940050"/>
          <p14:tracePt t="38172" x="2209800" y="2984500"/>
          <p14:tracePt t="38189" x="2152650" y="2990850"/>
          <p14:tracePt t="38205" x="2133600" y="2990850"/>
          <p14:tracePt t="38222" x="2127250" y="2990850"/>
          <p14:tracePt t="38239" x="2120900" y="2984500"/>
          <p14:tracePt t="38255" x="2120900" y="2978150"/>
          <p14:tracePt t="38289" x="2114550" y="2978150"/>
          <p14:tracePt t="38305" x="2101850" y="2978150"/>
          <p14:tracePt t="38841" x="2089150" y="2978150"/>
          <p14:tracePt t="38848" x="2076450" y="2978150"/>
          <p14:tracePt t="38856" x="2051050" y="2959100"/>
          <p14:tracePt t="38865" x="2019300" y="2921000"/>
          <p14:tracePt t="38882" x="1968500" y="2832100"/>
          <p14:tracePt t="38899" x="1930400" y="2762250"/>
          <p14:tracePt t="38915" x="1911350" y="2692400"/>
          <p14:tracePt t="38932" x="1892300" y="2641600"/>
          <p14:tracePt t="38948" x="1885950" y="2597150"/>
          <p14:tracePt t="38968" x="1885950" y="2578100"/>
          <p14:tracePt t="38976" x="1885950" y="2571750"/>
          <p14:tracePt t="38988" x="1885950" y="2565400"/>
          <p14:tracePt t="38999" x="1885950" y="2559050"/>
          <p14:tracePt t="39016" x="1885950" y="2546350"/>
          <p14:tracePt t="39032" x="1885950" y="2540000"/>
          <p14:tracePt t="39049" x="1892300" y="2527300"/>
          <p14:tracePt t="39162" x="1892300" y="2514600"/>
          <p14:tracePt t="39175" x="1892300" y="2501900"/>
          <p14:tracePt t="39177" x="1885950" y="2501900"/>
          <p14:tracePt t="39185" x="1885950" y="2489200"/>
          <p14:tracePt t="39199" x="1860550" y="2457450"/>
          <p14:tracePt t="39215" x="1835150" y="2432050"/>
          <p14:tracePt t="39232" x="1822450" y="2393950"/>
          <p14:tracePt t="39249" x="1816100" y="2362200"/>
          <p14:tracePt t="39265" x="1816100" y="2349500"/>
          <p14:tracePt t="39376" x="1816100" y="2343150"/>
          <p14:tracePt t="39385" x="1816100" y="2336800"/>
          <p14:tracePt t="39399" x="1816100" y="2330450"/>
          <p14:tracePt t="39417" x="1816100" y="2324100"/>
          <p14:tracePt t="39425" x="1816100" y="2317750"/>
          <p14:tracePt t="39447" x="1809750" y="2311400"/>
          <p14:tracePt t="39626" x="1809750" y="2298700"/>
          <p14:tracePt t="39644" x="1809750" y="2292350"/>
          <p14:tracePt t="39666" x="1809750" y="2279650"/>
          <p14:tracePt t="39682" x="1822450" y="2273300"/>
          <p14:tracePt t="39693" x="1835150" y="2266950"/>
          <p14:tracePt t="39700" x="1854200" y="2266950"/>
          <p14:tracePt t="39717" x="1898650" y="2266950"/>
          <p14:tracePt t="39736" x="2101850" y="2279650"/>
          <p14:tracePt t="39750" x="2336800" y="2317750"/>
          <p14:tracePt t="39767" x="2603500" y="2336800"/>
          <p14:tracePt t="39784" x="2908300" y="2336800"/>
          <p14:tracePt t="39801" x="3244850" y="2368550"/>
          <p14:tracePt t="39817" x="3511550" y="2406650"/>
          <p14:tracePt t="39834" x="3784600" y="2470150"/>
          <p14:tracePt t="39851" x="4083050" y="2546350"/>
          <p14:tracePt t="39867" x="4432300" y="2647950"/>
          <p14:tracePt t="39884" x="4673600" y="2717800"/>
          <p14:tracePt t="39901" x="4883150" y="2768600"/>
          <p14:tracePt t="39918" x="5054600" y="2781300"/>
          <p14:tracePt t="39934" x="5213350" y="2787650"/>
          <p14:tracePt t="39951" x="5378450" y="2774950"/>
          <p14:tracePt t="39967" x="5441950" y="2743200"/>
          <p14:tracePt t="39984" x="5473700" y="2736850"/>
          <p14:tracePt t="40001" x="5486400" y="2736850"/>
          <p14:tracePt t="40017" x="5499100" y="2736850"/>
          <p14:tracePt t="40034" x="5518150" y="2736850"/>
          <p14:tracePt t="40051" x="5549900" y="2730500"/>
          <p14:tracePt t="40067" x="5588000" y="2717800"/>
          <p14:tracePt t="40084" x="5638800" y="2711450"/>
          <p14:tracePt t="40101" x="5676900" y="2698750"/>
          <p14:tracePt t="40120" x="5715000" y="2686050"/>
          <p14:tracePt t="40151" x="5791200" y="2641600"/>
          <p14:tracePt t="40168" x="5835650" y="2609850"/>
          <p14:tracePt t="40184" x="5905500" y="2571750"/>
          <p14:tracePt t="40201" x="6000750" y="2520950"/>
          <p14:tracePt t="40218" x="6102350" y="2451100"/>
          <p14:tracePt t="40235" x="6210300" y="2381250"/>
          <p14:tracePt t="40251" x="6305550" y="2305050"/>
          <p14:tracePt t="40268" x="6362700" y="2273300"/>
          <p14:tracePt t="40284" x="6394450" y="2254250"/>
          <p14:tracePt t="40301" x="6413500" y="2254250"/>
          <p14:tracePt t="40318" x="6426200" y="2247900"/>
          <p14:tracePt t="40335" x="6438900" y="2241550"/>
          <p14:tracePt t="40351" x="6464300" y="2235200"/>
          <p14:tracePt t="40368" x="6477000" y="2235200"/>
          <p14:tracePt t="40384" x="6496050" y="2228850"/>
          <p14:tracePt t="40401" x="6515100" y="2222500"/>
          <p14:tracePt t="40419" x="6521450" y="2222500"/>
          <p14:tracePt t="40434" x="6527800" y="2222500"/>
          <p14:tracePt t="40538" x="6540500" y="2222500"/>
          <p14:tracePt t="40544" x="6546850" y="2222500"/>
          <p14:tracePt t="40554" x="6553200" y="2222500"/>
          <p14:tracePt t="40568" x="6591300" y="2222500"/>
          <p14:tracePt t="40586" x="6642100" y="2222500"/>
          <p14:tracePt t="40601" x="6750050" y="2228850"/>
          <p14:tracePt t="40618" x="6921500" y="2241550"/>
          <p14:tracePt t="40635" x="7099300" y="2241550"/>
          <p14:tracePt t="40651" x="7277100" y="2241550"/>
          <p14:tracePt t="40668" x="7448550" y="2241550"/>
          <p14:tracePt t="40685" x="7543800" y="2241550"/>
          <p14:tracePt t="40701" x="7569200" y="2241550"/>
          <p14:tracePt t="41123" x="7575550" y="2241550"/>
          <p14:tracePt t="41131" x="7575550" y="2254250"/>
          <p14:tracePt t="41147" x="7556500" y="2266950"/>
          <p14:tracePt t="41153" x="7543800" y="2266950"/>
          <p14:tracePt t="41169" x="7524750" y="2273300"/>
          <p14:tracePt t="41186" x="7512050" y="2279650"/>
          <p14:tracePt t="41203" x="7505700" y="2286000"/>
          <p14:tracePt t="41236" x="7499350" y="2286000"/>
          <p14:tracePt t="41277" x="7493000" y="2286000"/>
          <p14:tracePt t="41284" x="7486650" y="2292350"/>
          <p14:tracePt t="41451" x="7480300" y="2292350"/>
          <p14:tracePt t="41689" x="7473950" y="2292350"/>
          <p14:tracePt t="42025" x="7461250" y="2298700"/>
          <p14:tracePt t="42489" x="7454900" y="2305050"/>
          <p14:tracePt t="42514" x="7442200" y="2311400"/>
          <p14:tracePt t="42538" x="7435850" y="2311400"/>
          <p14:tracePt t="42619" x="7429500" y="2317750"/>
          <p14:tracePt t="42637" x="7416800" y="2317750"/>
          <p14:tracePt t="42643" x="7397750" y="2330450"/>
          <p14:tracePt t="42652" x="7372350" y="2343150"/>
          <p14:tracePt t="42664" x="7219950" y="2381250"/>
          <p14:tracePt t="42680" x="6902450" y="2425700"/>
          <p14:tracePt t="42697" x="6470650" y="2425700"/>
          <p14:tracePt t="42713" x="5975350" y="2425700"/>
          <p14:tracePt t="42730" x="5480050" y="2425700"/>
          <p14:tracePt t="42747" x="5143500" y="2432050"/>
          <p14:tracePt t="42763" x="4819650" y="2432050"/>
          <p14:tracePt t="42780" x="4514850" y="2432050"/>
          <p14:tracePt t="42797" x="4305300" y="2432050"/>
          <p14:tracePt t="42813" x="4133850" y="2432050"/>
          <p14:tracePt t="42830" x="3975100" y="2432050"/>
          <p14:tracePt t="42847" x="3835400" y="2425700"/>
          <p14:tracePt t="42864" x="3632200" y="2393950"/>
          <p14:tracePt t="42880" x="3511550" y="2381250"/>
          <p14:tracePt t="42897" x="3397250" y="2381250"/>
          <p14:tracePt t="42913" x="3282950" y="2381250"/>
          <p14:tracePt t="42930" x="3130550" y="2400300"/>
          <p14:tracePt t="42947" x="2984500" y="2444750"/>
          <p14:tracePt t="42964" x="2882900" y="2482850"/>
          <p14:tracePt t="42972" x="2825750" y="2501900"/>
          <p14:tracePt t="42980" x="2800350" y="2514600"/>
          <p14:tracePt t="42997" x="2743200" y="2540000"/>
          <p14:tracePt t="43013" x="2711450" y="2552700"/>
          <p14:tracePt t="43030" x="2673350" y="2565400"/>
          <p14:tracePt t="43047" x="2654300" y="2578100"/>
          <p14:tracePt t="43064" x="2628900" y="2603500"/>
          <p14:tracePt t="43080" x="2603500" y="2609850"/>
          <p14:tracePt t="43097" x="2565400" y="2635250"/>
          <p14:tracePt t="43114" x="2482850" y="2667000"/>
          <p14:tracePt t="43131" x="2381250" y="2705100"/>
          <p14:tracePt t="43147" x="2298700" y="2743200"/>
          <p14:tracePt t="43163" x="2190750" y="2781300"/>
          <p14:tracePt t="43180" x="2108200" y="2819400"/>
          <p14:tracePt t="43197" x="2051050" y="2832100"/>
          <p14:tracePt t="43214" x="2019300" y="2844800"/>
          <p14:tracePt t="44155" x="2032000" y="2844800"/>
          <p14:tracePt t="44170" x="2038350" y="2844800"/>
          <p14:tracePt t="44178" x="2051050" y="2844800"/>
          <p14:tracePt t="44188" x="2070100" y="2844800"/>
          <p14:tracePt t="44205" x="2120900" y="2844800"/>
          <p14:tracePt t="44221" x="2203450" y="2844800"/>
          <p14:tracePt t="44238" x="2311400" y="2844800"/>
          <p14:tracePt t="44255" x="2406650" y="2844800"/>
          <p14:tracePt t="44273" x="2527300" y="2844800"/>
          <p14:tracePt t="44288" x="2654300" y="2844800"/>
          <p14:tracePt t="44305" x="2711450" y="2844800"/>
          <p14:tracePt t="44322" x="2743200" y="2844800"/>
          <p14:tracePt t="44338" x="2768600" y="2844800"/>
          <p14:tracePt t="44355" x="2781300" y="2844800"/>
          <p14:tracePt t="44371" x="2787650" y="2844800"/>
          <p14:tracePt t="44388" x="2806700" y="2844800"/>
          <p14:tracePt t="44405" x="2838450" y="2844800"/>
          <p14:tracePt t="44421" x="2895600" y="2844800"/>
          <p14:tracePt t="44438" x="2990850" y="2844800"/>
          <p14:tracePt t="44455" x="3136900" y="2844800"/>
          <p14:tracePt t="44474" x="3384550" y="2851150"/>
          <p14:tracePt t="44491" x="3498850" y="2863850"/>
          <p14:tracePt t="44505" x="3536950" y="2863850"/>
          <p14:tracePt t="44521" x="3543300" y="2863850"/>
          <p14:tracePt t="44538" x="3556000" y="2863850"/>
          <p14:tracePt t="44595" x="3562350" y="2863850"/>
          <p14:tracePt t="44612" x="3568700" y="2863850"/>
          <p14:tracePt t="44618" x="3581400" y="2863850"/>
          <p14:tracePt t="44628" x="3587750" y="2863850"/>
          <p14:tracePt t="44638" x="3606800" y="2857500"/>
          <p14:tracePt t="44655" x="3632200" y="2851150"/>
          <p14:tracePt t="44675" x="3657600" y="2819400"/>
          <p14:tracePt t="44689" x="3689350" y="2774950"/>
          <p14:tracePt t="44705" x="3708400" y="2724150"/>
          <p14:tracePt t="44722" x="3708400" y="2647950"/>
          <p14:tracePt t="44739" x="3708400" y="2571750"/>
          <p14:tracePt t="44755" x="3689350" y="2501900"/>
          <p14:tracePt t="44772" x="3663950" y="2457450"/>
          <p14:tracePt t="44788" x="3632200" y="2413000"/>
          <p14:tracePt t="44805" x="3568700" y="2343150"/>
          <p14:tracePt t="44822" x="3498850" y="2292350"/>
          <p14:tracePt t="44839" x="3448050" y="2260600"/>
          <p14:tracePt t="44855" x="3403600" y="2241550"/>
          <p14:tracePt t="44872" x="3365500" y="2209800"/>
          <p14:tracePt t="44889" x="3346450" y="2197100"/>
          <p14:tracePt t="44905" x="3314700" y="2178050"/>
          <p14:tracePt t="44922" x="3295650" y="2171700"/>
          <p14:tracePt t="44938" x="3263900" y="2159000"/>
          <p14:tracePt t="44955" x="3238500" y="2146300"/>
          <p14:tracePt t="44972" x="3213100" y="2139950"/>
          <p14:tracePt t="44982" x="3181350" y="2139950"/>
          <p14:tracePt t="44990" x="3143250" y="2133600"/>
          <p14:tracePt t="45005" x="3035300" y="2114550"/>
          <p14:tracePt t="45022" x="2895600" y="2101850"/>
          <p14:tracePt t="45039" x="2755900" y="2076450"/>
          <p14:tracePt t="45055" x="2628900" y="2063750"/>
          <p14:tracePt t="45072" x="2476500" y="2063750"/>
          <p14:tracePt t="45090" x="2317750" y="2063750"/>
          <p14:tracePt t="45105" x="2254250" y="2063750"/>
          <p14:tracePt t="45122" x="2209800" y="2070100"/>
          <p14:tracePt t="45139" x="2197100" y="2076450"/>
          <p14:tracePt t="45155" x="2178050" y="2101850"/>
          <p14:tracePt t="45172" x="2165350" y="2114550"/>
          <p14:tracePt t="45189" x="2139950" y="2146300"/>
          <p14:tracePt t="45205" x="2101850" y="2171700"/>
          <p14:tracePt t="45222" x="2057400" y="2190750"/>
          <p14:tracePt t="45239" x="1993900" y="2222500"/>
          <p14:tracePt t="45255" x="1955800" y="2235200"/>
          <p14:tracePt t="45275" x="1905000" y="2279650"/>
          <p14:tracePt t="45289" x="1898650" y="2286000"/>
          <p14:tracePt t="45306" x="1898650" y="2336800"/>
          <p14:tracePt t="45322" x="1898650" y="2381250"/>
          <p14:tracePt t="45339" x="1924050" y="2425700"/>
          <p14:tracePt t="45356" x="1962150" y="2463800"/>
          <p14:tracePt t="45372" x="2019300" y="2495550"/>
          <p14:tracePt t="45389" x="2089150" y="2527300"/>
          <p14:tracePt t="45405" x="2165350" y="2578100"/>
          <p14:tracePt t="45422" x="2235200" y="2609850"/>
          <p14:tracePt t="45439" x="2324100" y="2635250"/>
          <p14:tracePt t="45456" x="2463800" y="2647950"/>
          <p14:tracePt t="45473" x="2705100" y="2686050"/>
          <p14:tracePt t="45489" x="2870200" y="2686050"/>
          <p14:tracePt t="45506" x="3041650" y="2686050"/>
          <p14:tracePt t="45522" x="3200400" y="2686050"/>
          <p14:tracePt t="45539" x="3333750" y="2686050"/>
          <p14:tracePt t="45556" x="3486150" y="2686050"/>
          <p14:tracePt t="45572" x="3613150" y="2686050"/>
          <p14:tracePt t="45589" x="3784600" y="2667000"/>
          <p14:tracePt t="45606" x="3956050" y="2647950"/>
          <p14:tracePt t="45622" x="4165600" y="2622550"/>
          <p14:tracePt t="45639" x="4400550" y="2609850"/>
          <p14:tracePt t="45657" x="4724400" y="2609850"/>
          <p14:tracePt t="45673" x="4832350" y="2609850"/>
          <p14:tracePt t="45689" x="5041900" y="2609850"/>
          <p14:tracePt t="45706" x="5111750" y="2609850"/>
          <p14:tracePt t="45723" x="5130800" y="2609850"/>
          <p14:tracePt t="46286" x="5137150" y="2616200"/>
          <p14:tracePt t="46294" x="5073650" y="2660650"/>
          <p14:tracePt t="46308" x="4908550" y="2724150"/>
          <p14:tracePt t="46315" x="4819650" y="2768600"/>
          <p14:tracePt t="46327" x="4775200" y="2800350"/>
          <p14:tracePt t="46344" x="4711700" y="2832100"/>
          <p14:tracePt t="46361" x="4622800" y="2851150"/>
          <p14:tracePt t="46377" x="4572000" y="2851150"/>
          <p14:tracePt t="46395" x="4540250" y="2851150"/>
          <p14:tracePt t="46669" x="4540250" y="2838450"/>
          <p14:tracePt t="46677" x="4540250" y="2825750"/>
          <p14:tracePt t="46687" x="4527550" y="2819400"/>
          <p14:tracePt t="46694" x="4521200" y="2806700"/>
          <p14:tracePt t="46710" x="4521200" y="2800350"/>
          <p14:tracePt t="47798" x="4521200" y="2794000"/>
          <p14:tracePt t="47838" x="4527550" y="2794000"/>
          <p14:tracePt t="47855" x="4533900" y="2794000"/>
          <p14:tracePt t="47869" x="4552950" y="2794000"/>
          <p14:tracePt t="47885" x="4572000" y="2794000"/>
          <p14:tracePt t="47894" x="4578350" y="2794000"/>
          <p14:tracePt t="47905" x="4597400" y="2794000"/>
          <p14:tracePt t="47922" x="4622800" y="2794000"/>
          <p14:tracePt t="47939" x="4635500" y="2794000"/>
          <p14:tracePt t="47955" x="4648200" y="2794000"/>
          <p14:tracePt t="47989" x="4654550" y="2794000"/>
          <p14:tracePt t="48007" x="4660900" y="2794000"/>
          <p14:tracePt t="48038" x="4667250" y="2794000"/>
          <p14:tracePt t="48045" x="4673600" y="2794000"/>
          <p14:tracePt t="48061" x="4679950" y="2794000"/>
          <p14:tracePt t="48078" x="4686300" y="2794000"/>
          <p14:tracePt t="48094" x="4692650" y="2794000"/>
          <p14:tracePt t="48106" x="4699000" y="2794000"/>
          <p14:tracePt t="48122" x="4737100" y="2794000"/>
          <p14:tracePt t="48139" x="4787900" y="2794000"/>
          <p14:tracePt t="48155" x="4845050" y="2794000"/>
          <p14:tracePt t="48172" x="4921250" y="2794000"/>
          <p14:tracePt t="48189" x="4997450" y="2794000"/>
          <p14:tracePt t="48205" x="5092700" y="2794000"/>
          <p14:tracePt t="48222" x="5181600" y="2794000"/>
          <p14:tracePt t="48239" x="5245100" y="2794000"/>
          <p14:tracePt t="48255" x="5283200" y="2794000"/>
          <p14:tracePt t="48272" x="5321300" y="2800350"/>
          <p14:tracePt t="48289" x="5340350" y="2800350"/>
          <p14:tracePt t="48307" x="5353050" y="2806700"/>
          <p14:tracePt t="48322" x="5391150" y="2813050"/>
          <p14:tracePt t="48339" x="5403850" y="2813050"/>
          <p14:tracePt t="48356" x="5416550" y="2819400"/>
          <p14:tracePt t="48456" x="5422900" y="2819400"/>
          <p14:tracePt t="48511" x="5429250" y="2819400"/>
          <p14:tracePt t="48654" x="5441950" y="2819400"/>
          <p14:tracePt t="48782" x="5441950" y="2813050"/>
          <p14:tracePt t="48790" x="5441950" y="2806700"/>
          <p14:tracePt t="48800" x="5441950" y="2794000"/>
          <p14:tracePt t="48812" x="5454650" y="2762250"/>
          <p14:tracePt t="48828" x="5473700" y="2736850"/>
          <p14:tracePt t="48845" x="5480050" y="2705100"/>
          <p14:tracePt t="48861" x="5505450" y="2667000"/>
          <p14:tracePt t="48878" x="5511800" y="2628900"/>
          <p14:tracePt t="48895" x="5511800" y="2590800"/>
          <p14:tracePt t="48912" x="5511800" y="2571750"/>
          <p14:tracePt t="48928" x="5511800" y="2546350"/>
          <p14:tracePt t="48945" x="5511800" y="2533650"/>
          <p14:tracePt t="48962" x="5505450" y="2527300"/>
          <p14:tracePt t="48978" x="5499100" y="2508250"/>
          <p14:tracePt t="48983" x="5486400" y="2501900"/>
          <p14:tracePt t="48998" x="5480050" y="2501900"/>
          <p14:tracePt t="49012" x="5461000" y="2501900"/>
          <p14:tracePt t="49028" x="5454650" y="2501900"/>
          <p14:tracePt t="49062" x="5422900" y="2495550"/>
          <p14:tracePt t="49078" x="5384800" y="2476500"/>
          <p14:tracePt t="49095" x="5314950" y="2457450"/>
          <p14:tracePt t="49112" x="5245100" y="2425700"/>
          <p14:tracePt t="49128" x="5175250" y="2406650"/>
          <p14:tracePt t="49145" x="5124450" y="2393950"/>
          <p14:tracePt t="49162" x="5092700" y="2381250"/>
          <p14:tracePt t="49178" x="5054600" y="2374900"/>
          <p14:tracePt t="49195" x="5016500" y="2362200"/>
          <p14:tracePt t="49212" x="4991100" y="2362200"/>
          <p14:tracePt t="49229" x="4959350" y="2362200"/>
          <p14:tracePt t="49245" x="4927600" y="2362200"/>
          <p14:tracePt t="49262" x="4870450" y="2349500"/>
          <p14:tracePt t="49278" x="4794250" y="2343150"/>
          <p14:tracePt t="49295" x="4737100" y="2343150"/>
          <p14:tracePt t="49312" x="4686300" y="2343150"/>
          <p14:tracePt t="49329" x="4654550" y="2343150"/>
          <p14:tracePt t="49345" x="4641850" y="2343150"/>
          <p14:tracePt t="49363" x="4629150" y="2343150"/>
          <p14:tracePt t="49379" x="4610100" y="2343150"/>
          <p14:tracePt t="49395" x="4584700" y="2355850"/>
          <p14:tracePt t="49412" x="4572000" y="2355850"/>
          <p14:tracePt t="49429" x="4552950" y="2362200"/>
          <p14:tracePt t="49445" x="4552950" y="2368550"/>
          <p14:tracePt t="49600" x="4546600" y="2374900"/>
          <p14:tracePt t="49616" x="4546600" y="2400300"/>
          <p14:tracePt t="49623" x="4552950" y="2432050"/>
          <p14:tracePt t="49629" x="4565650" y="2463800"/>
          <p14:tracePt t="49645" x="4603750" y="2540000"/>
          <p14:tracePt t="49662" x="4641850" y="2609850"/>
          <p14:tracePt t="49679" x="4667250" y="2647950"/>
          <p14:tracePt t="49695" x="4673600" y="2660650"/>
          <p14:tracePt t="49712" x="4673600" y="2667000"/>
          <p14:tracePt t="49789" x="4679950" y="2673350"/>
          <p14:tracePt t="49798" x="4686300" y="2673350"/>
          <p14:tracePt t="51520" x="4679950" y="2667000"/>
          <p14:tracePt t="51528" x="4622800" y="2667000"/>
          <p14:tracePt t="51537" x="4565650" y="2660650"/>
          <p14:tracePt t="51544" x="4483100" y="2654300"/>
          <p14:tracePt t="51561" x="4311650" y="2654300"/>
          <p14:tracePt t="51578" x="4114800" y="2654300"/>
          <p14:tracePt t="51595" x="3956050" y="2654300"/>
          <p14:tracePt t="51612" x="3829050" y="2660650"/>
          <p14:tracePt t="51629" x="3663950" y="2686050"/>
          <p14:tracePt t="51647" x="3543300" y="2705100"/>
          <p14:tracePt t="51661" x="3435350" y="2705100"/>
          <p14:tracePt t="51678" x="3308350" y="2705100"/>
          <p14:tracePt t="51694" x="3213100" y="2705100"/>
          <p14:tracePt t="51711" x="3155950" y="2705100"/>
          <p14:tracePt t="51728" x="3111500" y="2705100"/>
          <p14:tracePt t="51744" x="3054350" y="2705100"/>
          <p14:tracePt t="51761" x="3009900" y="2705100"/>
          <p14:tracePt t="51778" x="2984500" y="2711450"/>
          <p14:tracePt t="51795" x="2946400" y="2724150"/>
          <p14:tracePt t="51812" x="2940050" y="2730500"/>
          <p14:tracePt t="51828" x="2908300" y="2743200"/>
          <p14:tracePt t="51845" x="2863850" y="2743200"/>
          <p14:tracePt t="51862" x="2762250" y="2743200"/>
          <p14:tracePt t="51878" x="2660650" y="2743200"/>
          <p14:tracePt t="51894" x="2533650" y="2743200"/>
          <p14:tracePt t="51911" x="2413000" y="2743200"/>
          <p14:tracePt t="51928" x="2305050" y="2743200"/>
          <p14:tracePt t="51945" x="2247900" y="2743200"/>
          <p14:tracePt t="52303" x="2241550" y="2743200"/>
          <p14:tracePt t="52489" x="2235200" y="2749550"/>
          <p14:tracePt t="52496" x="2235200" y="2755900"/>
          <p14:tracePt t="52512" x="2228850" y="2755900"/>
          <p14:tracePt t="52544" x="2222500" y="2755900"/>
          <p14:tracePt t="52553" x="2216150" y="2755900"/>
          <p14:tracePt t="52563" x="2216150" y="2762250"/>
          <p14:tracePt t="52584" x="2184400" y="2768600"/>
          <p14:tracePt t="52597" x="2139950" y="2781300"/>
          <p14:tracePt t="52615" x="2063750" y="2781300"/>
          <p14:tracePt t="52630" x="1981200" y="2781300"/>
          <p14:tracePt t="52646" x="1905000" y="2781300"/>
          <p14:tracePt t="52663" x="1866900" y="2781300"/>
          <p14:tracePt t="52680" x="1847850" y="2781300"/>
          <p14:tracePt t="52857" x="1847850" y="2774950"/>
          <p14:tracePt t="52866" x="1860550" y="2762250"/>
          <p14:tracePt t="52873" x="1873250" y="2755900"/>
          <p14:tracePt t="52880" x="1905000" y="2749550"/>
          <p14:tracePt t="52897" x="1993900" y="2724150"/>
          <p14:tracePt t="52914" x="2089150" y="2717800"/>
          <p14:tracePt t="52930" x="2159000" y="2711450"/>
          <p14:tracePt t="52947" x="2178050" y="2711450"/>
          <p14:tracePt t="52963" x="2190750" y="2711450"/>
          <p14:tracePt t="53160" x="2184400" y="2711450"/>
          <p14:tracePt t="53185" x="2171700" y="2711450"/>
          <p14:tracePt t="53193" x="2165350" y="2711450"/>
          <p14:tracePt t="53209" x="2152650" y="2711450"/>
          <p14:tracePt t="53221" x="2146300" y="2711450"/>
          <p14:tracePt t="53237" x="2146300" y="2717800"/>
          <p14:tracePt t="53252" x="2133600" y="2724150"/>
          <p14:tracePt t="53269" x="2127250" y="2736850"/>
          <p14:tracePt t="53286" x="2101850" y="2749550"/>
          <p14:tracePt t="53303" x="2070100" y="2762250"/>
          <p14:tracePt t="53319" x="2057400" y="2774950"/>
          <p14:tracePt t="53336" x="2038350" y="2781300"/>
          <p14:tracePt t="55367" x="2038350" y="2774950"/>
          <p14:tracePt t="55473" x="2044700" y="2774950"/>
          <p14:tracePt t="55487" x="2057400" y="2774950"/>
          <p14:tracePt t="55497" x="2070100" y="2774950"/>
          <p14:tracePt t="55502" x="2076450" y="2774950"/>
          <p14:tracePt t="55515" x="2089150" y="2774950"/>
          <p14:tracePt t="55526" x="2114550" y="2774950"/>
          <p14:tracePt t="55542" x="2171700" y="2774950"/>
          <p14:tracePt t="55558" x="2228850" y="2774950"/>
          <p14:tracePt t="55575" x="2273300" y="2774950"/>
          <p14:tracePt t="55592" x="2324100" y="2774950"/>
          <p14:tracePt t="55608" x="2349500" y="2774950"/>
          <p14:tracePt t="55625" x="2355850" y="2774950"/>
          <p14:tracePt t="55642" x="2381250" y="2774950"/>
          <p14:tracePt t="55675" x="2406650" y="2774950"/>
          <p14:tracePt t="55692" x="2438400" y="2774950"/>
          <p14:tracePt t="55709" x="2495550" y="2774950"/>
          <p14:tracePt t="55726" x="2603500" y="2774950"/>
          <p14:tracePt t="55742" x="2698750" y="2774950"/>
          <p14:tracePt t="55758" x="2787650" y="2787650"/>
          <p14:tracePt t="55775" x="2901950" y="2800350"/>
          <p14:tracePt t="55792" x="2990850" y="2806700"/>
          <p14:tracePt t="55809" x="3079750" y="2825750"/>
          <p14:tracePt t="55825" x="3130550" y="2825750"/>
          <p14:tracePt t="55842" x="3162300" y="2825750"/>
          <p14:tracePt t="55859" x="3168650" y="2825750"/>
          <p14:tracePt t="55893" x="3187700" y="2825750"/>
          <p14:tracePt t="55916" x="3194050" y="2832100"/>
          <p14:tracePt t="55929" x="3206750" y="2832100"/>
          <p14:tracePt t="55942" x="3251200" y="2838450"/>
          <p14:tracePt t="55959" x="3295650" y="2838450"/>
          <p14:tracePt t="55976" x="3371850" y="2851150"/>
          <p14:tracePt t="55992" x="3422650" y="2857500"/>
          <p14:tracePt t="56009" x="3467100" y="2863850"/>
          <p14:tracePt t="56026" x="3492500" y="2870200"/>
          <p14:tracePt t="56224" x="3505200" y="2870200"/>
          <p14:tracePt t="56320" x="3511550" y="2870200"/>
          <p14:tracePt t="56352" x="3511550" y="2863850"/>
          <p14:tracePt t="56359" x="3511550" y="2844800"/>
          <p14:tracePt t="56369" x="3517900" y="2844800"/>
          <p14:tracePt t="56381" x="3524250" y="2838450"/>
          <p14:tracePt t="56402" x="3524250" y="2832100"/>
          <p14:tracePt t="57256" x="3530600" y="2825750"/>
          <p14:tracePt t="57264" x="3536950" y="2813050"/>
          <p14:tracePt t="57272" x="3543300" y="2813050"/>
          <p14:tracePt t="57281" x="3549650" y="2794000"/>
          <p14:tracePt t="57297" x="3568700" y="2749550"/>
          <p14:tracePt t="57313" x="3575050" y="2711450"/>
          <p14:tracePt t="57330" x="3575050" y="2686050"/>
          <p14:tracePt t="57347" x="3575050" y="2660650"/>
          <p14:tracePt t="57363" x="3575050" y="2654300"/>
          <p14:tracePt t="57380" x="3575050" y="2641600"/>
          <p14:tracePt t="57397" x="3575050" y="2628900"/>
          <p14:tracePt t="57414" x="3575050" y="2622550"/>
          <p14:tracePt t="57432" x="3562350" y="2603500"/>
          <p14:tracePt t="57473" x="3556000" y="2603500"/>
          <p14:tracePt t="57504" x="3549650" y="2597150"/>
          <p14:tracePt t="57520" x="3549650" y="2590800"/>
          <p14:tracePt t="57528" x="3543300" y="2584450"/>
          <p14:tracePt t="57554" x="3536950" y="2578100"/>
          <p14:tracePt t="57560" x="3524250" y="2571750"/>
          <p14:tracePt t="57570" x="3517900" y="2565400"/>
          <p14:tracePt t="57581" x="3498850" y="2552700"/>
          <p14:tracePt t="57597" x="3448050" y="2546350"/>
          <p14:tracePt t="57614" x="3397250" y="2527300"/>
          <p14:tracePt t="57630" x="3263900" y="2489200"/>
          <p14:tracePt t="57647" x="3130550" y="2451100"/>
          <p14:tracePt t="57664" x="2984500" y="2406650"/>
          <p14:tracePt t="57680" x="2857500" y="2381250"/>
          <p14:tracePt t="57697" x="2774950" y="2362200"/>
          <p14:tracePt t="57714" x="2717800" y="2355850"/>
          <p14:tracePt t="57731" x="2679700" y="2349500"/>
          <p14:tracePt t="57747" x="2597150" y="2336800"/>
          <p14:tracePt t="57764" x="2482850" y="2317750"/>
          <p14:tracePt t="57781" x="2349500" y="2305050"/>
          <p14:tracePt t="57797" x="2222500" y="2286000"/>
          <p14:tracePt t="57815" x="2114550" y="2273300"/>
          <p14:tracePt t="57831" x="2000250" y="2273300"/>
          <p14:tracePt t="57847" x="1974850" y="2273300"/>
          <p14:tracePt t="57864" x="1955800" y="2279650"/>
          <p14:tracePt t="57913" x="1955800" y="2286000"/>
          <p14:tracePt t="57929" x="1949450" y="2292350"/>
          <p14:tracePt t="57938" x="1943100" y="2292350"/>
          <p14:tracePt t="57947" x="1930400" y="2298700"/>
          <p14:tracePt t="57964" x="1866900" y="2298700"/>
          <p14:tracePt t="57981" x="1784350" y="2298700"/>
          <p14:tracePt t="57999" x="1695450" y="2298700"/>
          <p14:tracePt t="58009" x="1638300" y="2298700"/>
          <p14:tracePt t="58018" x="1606550" y="2298700"/>
          <p14:tracePt t="58031" x="1593850" y="2298700"/>
          <p14:tracePt t="58047" x="1581150" y="2298700"/>
          <p14:tracePt t="58064" x="1581150" y="2311400"/>
          <p14:tracePt t="58081" x="1606550" y="2343150"/>
          <p14:tracePt t="58097" x="1631950" y="2362200"/>
          <p14:tracePt t="58114" x="1638300" y="2368550"/>
          <p14:tracePt t="58131" x="1638300" y="2374900"/>
          <p14:tracePt t="58147" x="1644650" y="2381250"/>
          <p14:tracePt t="58164" x="1644650" y="2406650"/>
          <p14:tracePt t="58181" x="1657350" y="2457450"/>
          <p14:tracePt t="58199" x="1676400" y="2578100"/>
          <p14:tracePt t="58214" x="1752600" y="2774950"/>
          <p14:tracePt t="58231" x="1809750" y="2889250"/>
          <p14:tracePt t="58247" x="1841500" y="2940050"/>
          <p14:tracePt t="58264" x="1860550" y="2959100"/>
          <p14:tracePt t="58281" x="1866900" y="2965450"/>
          <p14:tracePt t="58298" x="1873250" y="2965450"/>
          <p14:tracePt t="58331" x="1879600" y="2965450"/>
          <p14:tracePt t="58348" x="1879600" y="2959100"/>
          <p14:tracePt t="58364" x="1879600" y="2952750"/>
          <p14:tracePt t="58381" x="1879600" y="2946400"/>
          <p14:tracePt t="58398" x="1879600" y="2940050"/>
          <p14:tracePt t="58416" x="1879600" y="2927350"/>
          <p14:tracePt t="58431" x="1930400" y="2895600"/>
          <p14:tracePt t="58448" x="2051050" y="2857500"/>
          <p14:tracePt t="58465" x="2311400" y="2787650"/>
          <p14:tracePt t="58481" x="2717800" y="2692400"/>
          <p14:tracePt t="58498" x="3238500" y="2597150"/>
          <p14:tracePt t="58506" x="3467100" y="2571750"/>
          <p14:tracePt t="58515" x="3644900" y="2559050"/>
          <p14:tracePt t="58531" x="3867150" y="2559050"/>
          <p14:tracePt t="58548" x="3981450" y="2559050"/>
          <p14:tracePt t="58565" x="4038600" y="2559050"/>
          <p14:tracePt t="58581" x="4095750" y="2578100"/>
          <p14:tracePt t="58598" x="4140200" y="2597150"/>
          <p14:tracePt t="58616" x="4184650" y="2616200"/>
          <p14:tracePt t="58631" x="4235450" y="2622550"/>
          <p14:tracePt t="58648" x="4254500" y="2622550"/>
          <p14:tracePt t="58665" x="4279900" y="2635250"/>
          <p14:tracePt t="58681" x="4298950" y="2641600"/>
          <p14:tracePt t="58698" x="4311650" y="2641600"/>
          <p14:tracePt t="58715" x="4356100" y="2641600"/>
          <p14:tracePt t="58732" x="4394200" y="2641600"/>
          <p14:tracePt t="58748" x="4425950" y="2641600"/>
          <p14:tracePt t="58765" x="4470400" y="2641600"/>
          <p14:tracePt t="58782" x="4489450" y="2641600"/>
          <p14:tracePt t="58799" x="4508500" y="2641600"/>
          <p14:tracePt t="58815" x="4527550" y="2641600"/>
          <p14:tracePt t="58831" x="4597400" y="2660650"/>
          <p14:tracePt t="58850" x="4654550" y="2667000"/>
          <p14:tracePt t="58865" x="4711700" y="2667000"/>
          <p14:tracePt t="58882" x="4743450" y="2667000"/>
          <p14:tracePt t="58898" x="4768850" y="2667000"/>
          <p14:tracePt t="58938" x="4768850" y="2673350"/>
          <p14:tracePt t="58971" x="4768850" y="2686050"/>
          <p14:tracePt t="59932" x="4775200" y="2686050"/>
          <p14:tracePt t="59939" x="4794250" y="2692400"/>
          <p14:tracePt t="59947" x="4826000" y="2692400"/>
          <p14:tracePt t="59956" x="4864100" y="2692400"/>
          <p14:tracePt t="59973" x="4940300" y="2692400"/>
          <p14:tracePt t="59990" x="5003800" y="2698750"/>
          <p14:tracePt t="59997" x="5029200" y="2705100"/>
          <p14:tracePt t="60006" x="5048250" y="2705100"/>
          <p14:tracePt t="60058" x="5054600" y="2711450"/>
          <p14:tracePt t="60081" x="5054600" y="2717800"/>
          <p14:tracePt t="60313" x="5060950" y="2724150"/>
          <p14:tracePt t="60323" x="5067300" y="2724150"/>
          <p14:tracePt t="60329" x="5073650" y="2724150"/>
          <p14:tracePt t="60341" x="5080000" y="2724150"/>
          <p14:tracePt t="60354" x="5086350" y="2724150"/>
          <p14:tracePt t="61034" x="5099050" y="2724150"/>
          <p14:tracePt t="61042" x="5124450" y="2724150"/>
          <p14:tracePt t="61053" x="5162550" y="2724150"/>
          <p14:tracePt t="61063" x="5194300" y="2730500"/>
          <p14:tracePt t="61081" x="5264150" y="2730500"/>
          <p14:tracePt t="61096" x="5302250" y="2730500"/>
          <p14:tracePt t="61113" x="5340350" y="2730500"/>
          <p14:tracePt t="62221" x="5321300" y="2730500"/>
          <p14:tracePt t="62229" x="5295900" y="2730500"/>
          <p14:tracePt t="62238" x="5276850" y="2730500"/>
          <p14:tracePt t="62247" x="5257800" y="2730500"/>
          <p14:tracePt t="62265" x="5219700" y="2730500"/>
          <p14:tracePt t="62281" x="5187950" y="2730500"/>
          <p14:tracePt t="62695" x="5181600" y="2730500"/>
          <p14:tracePt t="62717" x="5175250" y="2730500"/>
          <p14:tracePt t="62749" x="5168900" y="2730500"/>
          <p14:tracePt t="62765" x="5162550" y="2730500"/>
          <p14:tracePt t="62789" x="5156200" y="2730500"/>
          <p14:tracePt t="62821" x="5143500" y="2730500"/>
          <p14:tracePt t="62828" x="5137150" y="2730500"/>
          <p14:tracePt t="62845" x="5111750" y="2736850"/>
          <p14:tracePt t="62853" x="5105400" y="2743200"/>
          <p14:tracePt t="62870" x="5035550" y="2743200"/>
          <p14:tracePt t="62887" x="4953000" y="2743200"/>
          <p14:tracePt t="62903" x="4864100" y="2755900"/>
          <p14:tracePt t="62920" x="4787900" y="2762250"/>
          <p14:tracePt t="62938" x="4743450" y="2774950"/>
          <p14:tracePt t="62953" x="4705350" y="2781300"/>
          <p14:tracePt t="62970" x="4654550" y="2794000"/>
          <p14:tracePt t="62987" x="4622800" y="2794000"/>
          <p14:tracePt t="63004" x="4591050" y="2794000"/>
          <p14:tracePt t="63013" x="4565650" y="2794000"/>
          <p14:tracePt t="63020" x="4540250" y="2794000"/>
          <p14:tracePt t="63037" x="4464050" y="2794000"/>
          <p14:tracePt t="63054" x="4387850" y="2794000"/>
          <p14:tracePt t="63070" x="4292600" y="2794000"/>
          <p14:tracePt t="63087" x="4178300" y="2794000"/>
          <p14:tracePt t="63103" x="4102100" y="2794000"/>
          <p14:tracePt t="63120" x="4057650" y="2794000"/>
          <p14:tracePt t="63138" x="4038600" y="2806700"/>
          <p14:tracePt t="63223" x="4025900" y="2806700"/>
          <p14:tracePt t="63251" x="4013200" y="2806700"/>
          <p14:tracePt t="63270" x="3917950" y="2806700"/>
          <p14:tracePt t="63287" x="3727450" y="2806700"/>
          <p14:tracePt t="63303" x="3429000" y="2806700"/>
          <p14:tracePt t="63321" x="3168650" y="2806700"/>
          <p14:tracePt t="63337" x="2933700" y="2806700"/>
          <p14:tracePt t="63354" x="2908300" y="2806700"/>
          <p14:tracePt t="63411" x="2914650" y="2806700"/>
          <p14:tracePt t="63419" x="2921000" y="2806700"/>
          <p14:tracePt t="63814" x="2927350" y="2806700"/>
          <p14:tracePt t="63822" x="2940050" y="2806700"/>
          <p14:tracePt t="63837" x="2971800" y="2806700"/>
          <p14:tracePt t="63845" x="2990850" y="2806700"/>
          <p14:tracePt t="63855" x="3003550" y="2806700"/>
          <p14:tracePt t="63872" x="3022600" y="2806700"/>
          <p14:tracePt t="63889" x="3041650" y="2806700"/>
          <p14:tracePt t="63905" x="3048000" y="2806700"/>
          <p14:tracePt t="64396" x="3073400" y="2806700"/>
          <p14:tracePt t="64404" x="3086100" y="2806700"/>
          <p14:tracePt t="64411" x="3098800" y="2800350"/>
          <p14:tracePt t="64420" x="3105150" y="2794000"/>
          <p14:tracePt t="64437" x="3117850" y="2781300"/>
          <p14:tracePt t="64453" x="3124200" y="2774950"/>
          <p14:tracePt t="64487" x="3124200" y="2768600"/>
          <p14:tracePt t="64503" x="3124200" y="2762250"/>
          <p14:tracePt t="64520" x="3117850" y="2755900"/>
          <p14:tracePt t="66988" x="3117850" y="2749550"/>
          <p14:tracePt t="66997" x="3136900" y="2730500"/>
          <p14:tracePt t="67005" x="3175000" y="2711450"/>
          <p14:tracePt t="67014" x="3206750" y="2692400"/>
          <p14:tracePt t="67029" x="3276600" y="2679700"/>
          <p14:tracePt t="67046" x="3371850" y="2647950"/>
          <p14:tracePt t="67062" x="3454400" y="2641600"/>
          <p14:tracePt t="67079" x="3530600" y="2641600"/>
          <p14:tracePt t="67095" x="3562350" y="2641600"/>
          <p14:tracePt t="67253" x="3568700" y="2641600"/>
          <p14:tracePt t="67261" x="3581400" y="2641600"/>
          <p14:tracePt t="67270" x="3594100" y="2628900"/>
          <p14:tracePt t="67285" x="3600450" y="2628900"/>
          <p14:tracePt t="67295" x="3613150" y="2622550"/>
          <p14:tracePt t="67312" x="3619500" y="2622550"/>
          <p14:tracePt t="67329" x="3632200" y="2616200"/>
          <p14:tracePt t="68254" x="3638550" y="2616200"/>
          <p14:tracePt t="68261" x="3651250" y="2616200"/>
          <p14:tracePt t="68269" x="3676650" y="2616200"/>
          <p14:tracePt t="68285" x="3683000" y="2616200"/>
          <p14:tracePt t="68302" x="3702050" y="2616200"/>
          <p14:tracePt t="68319" x="3708400" y="2616200"/>
          <p14:tracePt t="69169" x="3721100" y="2616200"/>
          <p14:tracePt t="69176" x="3733800" y="2616200"/>
          <p14:tracePt t="69183" x="3752850" y="2616200"/>
          <p14:tracePt t="69192" x="3759200" y="2616200"/>
          <p14:tracePt t="69205" x="3771900" y="2616200"/>
          <p14:tracePt t="69222" x="3778250" y="2616200"/>
          <p14:tracePt t="69904" x="3790950" y="2616200"/>
          <p14:tracePt t="69912" x="3803650" y="2616200"/>
          <p14:tracePt t="69922" x="3841750" y="2647950"/>
          <p14:tracePt t="69929" x="3892550" y="2698750"/>
          <p14:tracePt t="69946" x="4000500" y="2794000"/>
          <p14:tracePt t="69962" x="4089400" y="2895600"/>
          <p14:tracePt t="69979" x="4114800" y="2946400"/>
          <p14:tracePt t="69998" x="4127500" y="2965450"/>
          <p14:tracePt t="70003" x="4127500" y="2971800"/>
          <p14:tracePt t="70013" x="4127500" y="2978150"/>
          <p14:tracePt t="70029" x="4114800" y="2990850"/>
          <p14:tracePt t="70046" x="4000500" y="2990850"/>
          <p14:tracePt t="70063" x="3835400" y="2990850"/>
          <p14:tracePt t="70079" x="3625850" y="2990850"/>
          <p14:tracePt t="70096" x="3416300" y="2990850"/>
          <p14:tracePt t="70113" x="3194050" y="2990850"/>
          <p14:tracePt t="70129" x="3016250" y="2990850"/>
          <p14:tracePt t="70163" x="2825750" y="2965450"/>
          <p14:tracePt t="70179" x="2813050" y="2959100"/>
          <p14:tracePt t="70199" x="2800350" y="2946400"/>
          <p14:tracePt t="70229" x="2794000" y="2940050"/>
          <p14:tracePt t="70246" x="2774950" y="2933700"/>
          <p14:tracePt t="70263" x="2736850" y="2921000"/>
          <p14:tracePt t="70279" x="2692400" y="2908300"/>
          <p14:tracePt t="70296" x="2654300" y="2895600"/>
          <p14:tracePt t="70312" x="2597150" y="2889250"/>
          <p14:tracePt t="70329" x="2495550" y="2857500"/>
          <p14:tracePt t="70346" x="2406650" y="2838450"/>
          <p14:tracePt t="70363" x="2343150" y="2819400"/>
          <p14:tracePt t="70379" x="2317750" y="2806700"/>
          <p14:tracePt t="70413" x="2305050" y="2800350"/>
          <p14:tracePt t="70429" x="2286000" y="2800350"/>
          <p14:tracePt t="70446" x="2273300" y="2794000"/>
          <p14:tracePt t="70463" x="2247900" y="2794000"/>
          <p14:tracePt t="70480" x="2228850" y="2794000"/>
          <p14:tracePt t="70496" x="2216150" y="2794000"/>
          <p14:tracePt t="70502" x="2209800" y="2794000"/>
          <p14:tracePt t="70590" x="2197100" y="2794000"/>
          <p14:tracePt t="70777" x="2209800" y="2794000"/>
          <p14:tracePt t="70784" x="2235200" y="2794000"/>
          <p14:tracePt t="70797" x="2247900" y="2794000"/>
          <p14:tracePt t="70801" x="2279650" y="2794000"/>
          <p14:tracePt t="70818" x="2349500" y="2794000"/>
          <p14:tracePt t="70834" x="2387600" y="2787650"/>
          <p14:tracePt t="70851" x="2413000" y="2781300"/>
          <p14:tracePt t="70961" x="2393950" y="2781300"/>
          <p14:tracePt t="70968" x="2368550" y="2781300"/>
          <p14:tracePt t="70976" x="2336800" y="2787650"/>
          <p14:tracePt t="70984" x="2305050" y="2787650"/>
          <p14:tracePt t="71001" x="2247900" y="2787650"/>
          <p14:tracePt t="71007" x="2222500" y="2787650"/>
          <p14:tracePt t="71018" x="2209800" y="2787650"/>
          <p14:tracePt t="71035" x="2190750" y="2787650"/>
          <p14:tracePt t="71094" x="2178050" y="2787650"/>
          <p14:tracePt t="71110" x="2165350" y="2787650"/>
          <p14:tracePt t="71125" x="2159000" y="2781300"/>
          <p14:tracePt t="71139" x="2139950" y="2781300"/>
          <p14:tracePt t="71146" x="2133600" y="2781300"/>
          <p14:tracePt t="71415" x="2133600" y="2774950"/>
          <p14:tracePt t="71431" x="2133600" y="2768600"/>
          <p14:tracePt t="71438" x="2139950" y="2768600"/>
          <p14:tracePt t="71448" x="2159000" y="2768600"/>
          <p14:tracePt t="71458" x="2184400" y="2768600"/>
          <p14:tracePt t="71474" x="2228850" y="2768600"/>
          <p14:tracePt t="71491" x="2260600" y="2768600"/>
          <p14:tracePt t="71508" x="2305050" y="2768600"/>
          <p14:tracePt t="71515" x="2317750" y="2768600"/>
          <p14:tracePt t="71528" x="2336800" y="2768600"/>
          <p14:tracePt t="71541" x="2393950" y="2768600"/>
          <p14:tracePt t="71558" x="2419350" y="2768600"/>
          <p14:tracePt t="71574" x="2457450" y="2768600"/>
          <p14:tracePt t="71591" x="2476500" y="2768600"/>
          <p14:tracePt t="71608" x="2514600" y="2768600"/>
          <p14:tracePt t="71624" x="2559050" y="2768600"/>
          <p14:tracePt t="71641" x="2597150" y="2768600"/>
          <p14:tracePt t="71657" x="2635250" y="2768600"/>
          <p14:tracePt t="71674" x="2660650" y="2774950"/>
          <p14:tracePt t="71691" x="2711450" y="2781300"/>
          <p14:tracePt t="71708" x="2743200" y="2781300"/>
          <p14:tracePt t="71725" x="2794000" y="2787650"/>
          <p14:tracePt t="71741" x="2851150" y="2794000"/>
          <p14:tracePt t="71758" x="2901950" y="2794000"/>
          <p14:tracePt t="71774" x="2946400" y="2794000"/>
          <p14:tracePt t="71791" x="3003550" y="2794000"/>
          <p14:tracePt t="71808" x="3048000" y="2794000"/>
          <p14:tracePt t="71824" x="3067050" y="2794000"/>
          <p14:tracePt t="71841" x="3092450" y="2806700"/>
          <p14:tracePt t="71858" x="3124200" y="2813050"/>
          <p14:tracePt t="71874" x="3155950" y="2819400"/>
          <p14:tracePt t="71891" x="3213100" y="2819400"/>
          <p14:tracePt t="71908" x="3289300" y="2838450"/>
          <p14:tracePt t="71927" x="3390900" y="2844800"/>
          <p14:tracePt t="71941" x="3448050" y="2844800"/>
          <p14:tracePt t="71958" x="3505200" y="2851150"/>
          <p14:tracePt t="71975" x="3543300" y="2857500"/>
          <p14:tracePt t="71991" x="3575050" y="2857500"/>
          <p14:tracePt t="72008" x="3600450" y="2857500"/>
          <p14:tracePt t="72014" x="3606800" y="2857500"/>
          <p14:tracePt t="72025" x="3619500" y="2857500"/>
          <p14:tracePt t="72041" x="3644900" y="2857500"/>
          <p14:tracePt t="72059" x="3695700" y="2857500"/>
          <p14:tracePt t="72074" x="3765550" y="2857500"/>
          <p14:tracePt t="72092" x="3867150" y="2844800"/>
          <p14:tracePt t="72108" x="3975100" y="2825750"/>
          <p14:tracePt t="72125" x="4089400" y="2806700"/>
          <p14:tracePt t="72141" x="4140200" y="2800350"/>
          <p14:tracePt t="72158" x="4178300" y="2800350"/>
          <p14:tracePt t="72175" x="4222750" y="2800350"/>
          <p14:tracePt t="72191" x="4260850" y="2800350"/>
          <p14:tracePt t="72208" x="4305300" y="2800350"/>
          <p14:tracePt t="72225" x="4356100" y="2800350"/>
          <p14:tracePt t="72242" x="4438650" y="2800350"/>
          <p14:tracePt t="72258" x="4514850" y="2800350"/>
          <p14:tracePt t="72275" x="4591050" y="2800350"/>
          <p14:tracePt t="72291" x="4686300" y="2800350"/>
          <p14:tracePt t="72309" x="4794250" y="2800350"/>
          <p14:tracePt t="72329" x="4902200" y="2800350"/>
          <p14:tracePt t="72341" x="4997450" y="2800350"/>
          <p14:tracePt t="72358" x="5048250" y="2800350"/>
          <p14:tracePt t="72375" x="5080000" y="2800350"/>
          <p14:tracePt t="72391" x="5124450" y="2800350"/>
          <p14:tracePt t="72408" x="5175250" y="2800350"/>
          <p14:tracePt t="72425" x="5232400" y="2800350"/>
          <p14:tracePt t="72441" x="5283200" y="2800350"/>
          <p14:tracePt t="72459" x="5334000" y="2800350"/>
          <p14:tracePt t="72475" x="5378450" y="2787650"/>
          <p14:tracePt t="72492" x="5403850" y="2787650"/>
          <p14:tracePt t="72509" x="5416550" y="2774950"/>
          <p14:tracePt t="73129" x="5422900" y="2774950"/>
          <p14:tracePt t="73208" x="5429250" y="2768600"/>
          <p14:tracePt t="73415" x="5435600" y="2768600"/>
          <p14:tracePt t="73705" x="5441950" y="2768600"/>
          <p14:tracePt t="73722" x="5441950" y="2774950"/>
          <p14:tracePt t="73730" x="5422900" y="2800350"/>
          <p14:tracePt t="73737" x="5410200" y="2819400"/>
          <p14:tracePt t="73746" x="5365750" y="2876550"/>
          <p14:tracePt t="73763" x="5257800" y="2997200"/>
          <p14:tracePt t="73779" x="5092700" y="3155950"/>
          <p14:tracePt t="73796" x="4870450" y="3352800"/>
          <p14:tracePt t="73813" x="4730750" y="3473450"/>
          <p14:tracePt t="73829" x="4654550" y="3549650"/>
          <p14:tracePt t="73846" x="4629150" y="3587750"/>
          <p14:tracePt t="73862" x="4629150" y="3594100"/>
          <p14:tracePt t="73879" x="4622800" y="3594100"/>
          <p14:tracePt t="74072" x="4610100" y="3594100"/>
          <p14:tracePt t="74081" x="4591050" y="3594100"/>
          <p14:tracePt t="74087" x="4552950" y="3594100"/>
          <p14:tracePt t="74097" x="4495800" y="3568700"/>
          <p14:tracePt t="74113" x="4349750" y="3536950"/>
          <p14:tracePt t="74129" x="4229100" y="3498850"/>
          <p14:tracePt t="74146" x="4114800" y="3486150"/>
          <p14:tracePt t="74163" x="4032250" y="3479800"/>
          <p14:tracePt t="74180" x="3987800" y="3467100"/>
          <p14:tracePt t="74196" x="3968750" y="3467100"/>
          <p14:tracePt t="74545" x="3949700" y="3467100"/>
          <p14:tracePt t="74553" x="3917950" y="3467100"/>
          <p14:tracePt t="74561" x="3873500" y="3467100"/>
          <p14:tracePt t="74568" x="3803650" y="3467100"/>
          <p14:tracePt t="74585" x="3632200" y="3467100"/>
          <p14:tracePt t="74602" x="3454400" y="3467100"/>
          <p14:tracePt t="74619" x="3282950" y="3467100"/>
          <p14:tracePt t="74636" x="3124200" y="3467100"/>
          <p14:tracePt t="74652" x="2997200" y="3467100"/>
          <p14:tracePt t="74669" x="2933700" y="3467100"/>
          <p14:tracePt t="74685" x="2895600" y="3467100"/>
          <p14:tracePt t="74702" x="2889250" y="3460750"/>
          <p14:tracePt t="74722" x="2882900" y="3460750"/>
          <p14:tracePt t="74735" x="2857500" y="3454400"/>
          <p14:tracePt t="74752" x="2800350" y="3454400"/>
          <p14:tracePt t="74769" x="2711450" y="3429000"/>
          <p14:tracePt t="74785" x="2603500" y="3422650"/>
          <p14:tracePt t="74802" x="2527300" y="3409950"/>
          <p14:tracePt t="74819" x="2425700" y="3390900"/>
          <p14:tracePt t="74835" x="2374900" y="3384550"/>
          <p14:tracePt t="74852" x="2362200" y="3384550"/>
          <p14:tracePt t="74869" x="2355850" y="3384550"/>
          <p14:tracePt t="74971" x="2349500" y="3384550"/>
          <p14:tracePt t="74978" x="2343150" y="3384550"/>
          <p14:tracePt t="74987" x="2330450" y="3384550"/>
          <p14:tracePt t="75002" x="2317750" y="3384550"/>
          <p14:tracePt t="75013" x="2305050" y="3384550"/>
          <p14:tracePt t="75019" x="2298700" y="3384550"/>
          <p14:tracePt t="75036" x="2286000" y="3384550"/>
          <p14:tracePt t="75161" x="2279650" y="3384550"/>
          <p14:tracePt t="75176" x="2266950" y="3384550"/>
          <p14:tracePt t="75250" x="2260600" y="3384550"/>
          <p14:tracePt t="75258" x="2247900" y="3384550"/>
          <p14:tracePt t="75269" x="2235200" y="3384550"/>
          <p14:tracePt t="75287" x="2203450" y="3384550"/>
          <p14:tracePt t="75303" x="2152650" y="3384550"/>
          <p14:tracePt t="75319" x="2127250" y="3384550"/>
          <p14:tracePt t="75660" x="2120900" y="3384550"/>
          <p14:tracePt t="75677" x="2120900" y="3371850"/>
          <p14:tracePt t="75684" x="2133600" y="3359150"/>
          <p14:tracePt t="75693" x="2159000" y="3352800"/>
          <p14:tracePt t="75701" x="2184400" y="3346450"/>
          <p14:tracePt t="75719" x="2247900" y="3333750"/>
          <p14:tracePt t="75735" x="2260600" y="3327400"/>
          <p14:tracePt t="75751" x="2286000" y="3327400"/>
          <p14:tracePt t="75768" x="2305050" y="3327400"/>
          <p14:tracePt t="75784" x="2349500" y="3327400"/>
          <p14:tracePt t="75801" x="2387600" y="3340100"/>
          <p14:tracePt t="75818" x="2457450" y="3346450"/>
          <p14:tracePt t="75835" x="2559050" y="3365500"/>
          <p14:tracePt t="75851" x="2679700" y="3378200"/>
          <p14:tracePt t="75868" x="2838450" y="3403600"/>
          <p14:tracePt t="75885" x="3016250" y="3409950"/>
          <p14:tracePt t="75901" x="3187700" y="3422650"/>
          <p14:tracePt t="75919" x="3314700" y="3422650"/>
          <p14:tracePt t="75936" x="3416300" y="3422650"/>
          <p14:tracePt t="75951" x="3422650" y="3422650"/>
          <p14:tracePt t="75968" x="3435350" y="3422650"/>
          <p14:tracePt t="76033" x="3441700" y="3422650"/>
          <p14:tracePt t="76051" x="3448050" y="3429000"/>
          <p14:tracePt t="76061" x="3467100" y="3429000"/>
          <p14:tracePt t="76068" x="3479800" y="3429000"/>
          <p14:tracePt t="76085" x="3517900" y="3429000"/>
          <p14:tracePt t="76102" x="3568700" y="3429000"/>
          <p14:tracePt t="76120" x="3651250" y="3429000"/>
          <p14:tracePt t="76135" x="3778250" y="3429000"/>
          <p14:tracePt t="76152" x="3917950" y="3429000"/>
          <p14:tracePt t="76168" x="3994150" y="3429000"/>
          <p14:tracePt t="76185" x="4083050" y="3422650"/>
          <p14:tracePt t="76202" x="4152900" y="3409950"/>
          <p14:tracePt t="76218" x="4191000" y="3409950"/>
          <p14:tracePt t="77204" x="4235450" y="3409950"/>
          <p14:tracePt t="77211" x="4324350" y="3416300"/>
          <p14:tracePt t="77224" x="4495800" y="3448050"/>
          <p14:tracePt t="77247" x="4565650" y="3467100"/>
          <p14:tracePt t="77264" x="4660900" y="3467100"/>
          <p14:tracePt t="77279" x="4749800" y="3467100"/>
          <p14:tracePt t="77296" x="4876800" y="3467100"/>
          <p14:tracePt t="77313" x="5010150" y="3467100"/>
          <p14:tracePt t="77329" x="5118100" y="3467100"/>
          <p14:tracePt t="77346" x="5181600" y="3467100"/>
          <p14:tracePt t="77363" x="5226050" y="3467100"/>
          <p14:tracePt t="77379" x="5245100" y="3467100"/>
          <p14:tracePt t="77396" x="5251450" y="3467100"/>
          <p14:tracePt t="77430" x="5270500" y="3467100"/>
          <p14:tracePt t="77447" x="5276850" y="3467100"/>
          <p14:tracePt t="77489" x="5283200" y="3460750"/>
          <p14:tracePt t="77530" x="5289550" y="3460750"/>
          <p14:tracePt t="77538" x="5295900" y="3460750"/>
          <p14:tracePt t="77563" x="5295900" y="3454400"/>
          <p14:tracePt t="77593" x="5302250" y="3454400"/>
          <p14:tracePt t="77603" x="5314950" y="3454400"/>
          <p14:tracePt t="77609" x="5321300" y="3454400"/>
          <p14:tracePt t="77620" x="5334000" y="3454400"/>
          <p14:tracePt t="77630" x="5340350" y="3454400"/>
          <p14:tracePt t="77647" x="5353050" y="3454400"/>
          <p14:tracePt t="77663" x="5365750" y="3454400"/>
          <p14:tracePt t="77798" x="5365750" y="3441700"/>
          <p14:tracePt t="77805" x="5359400" y="3435350"/>
          <p14:tracePt t="77814" x="5346700" y="3416300"/>
          <p14:tracePt t="77830" x="5334000" y="3390900"/>
          <p14:tracePt t="77847" x="5308600" y="3359150"/>
          <p14:tracePt t="77863" x="5302250" y="3340100"/>
          <p14:tracePt t="77930" x="5302250" y="3333750"/>
          <p14:tracePt t="77938" x="5308600" y="3333750"/>
          <p14:tracePt t="77947" x="5334000" y="3333750"/>
          <p14:tracePt t="77963" x="5391150" y="3333750"/>
          <p14:tracePt t="77980" x="5480050" y="3333750"/>
          <p14:tracePt t="77997" x="5556250" y="3333750"/>
          <p14:tracePt t="78014" x="5607050" y="3333750"/>
          <p14:tracePt t="78021" x="5626100" y="3333750"/>
          <p14:tracePt t="78030" x="5632450" y="3333750"/>
          <p14:tracePt t="78146" x="5638800" y="3333750"/>
          <p14:tracePt t="78171" x="5651500" y="3333750"/>
          <p14:tracePt t="78203" x="5657850" y="3340100"/>
          <p14:tracePt t="78222" x="5664200" y="3346450"/>
          <p14:tracePt t="78266" x="5670550" y="3346450"/>
          <p14:tracePt t="78274" x="5676900" y="3346450"/>
          <p14:tracePt t="78284" x="5695950" y="3346450"/>
          <p14:tracePt t="78297" x="5727700" y="3352800"/>
          <p14:tracePt t="78314" x="5772150" y="3352800"/>
          <p14:tracePt t="78331" x="5816600" y="3352800"/>
          <p14:tracePt t="78347" x="5829300" y="3352800"/>
          <p14:tracePt t="78364" x="5842000" y="3352800"/>
          <p14:tracePt t="78834" x="5829300" y="3352800"/>
          <p14:tracePt t="78845" x="5822950" y="3352800"/>
          <p14:tracePt t="78851" x="5797550" y="3352800"/>
          <p14:tracePt t="78858" x="5765800" y="3352800"/>
          <p14:tracePt t="78875" x="5689600" y="3352800"/>
          <p14:tracePt t="78891" x="5594350" y="3352800"/>
          <p14:tracePt t="78908" x="5467350" y="3340100"/>
          <p14:tracePt t="78925" x="5334000" y="3327400"/>
          <p14:tracePt t="78941" x="5283200" y="3327400"/>
          <p14:tracePt t="79323" x="5295900" y="3327400"/>
          <p14:tracePt t="79333" x="5314950" y="3327400"/>
          <p14:tracePt t="79339" x="5359400" y="3327400"/>
          <p14:tracePt t="79347" x="5422900" y="3327400"/>
          <p14:tracePt t="79363" x="5594350" y="3302000"/>
          <p14:tracePt t="79380" x="5854700" y="3175000"/>
          <p14:tracePt t="79397" x="6089650" y="3022600"/>
          <p14:tracePt t="79413" x="6229350" y="2895600"/>
          <p14:tracePt t="79430" x="6305550" y="2832100"/>
          <p14:tracePt t="79447" x="6356350" y="2787650"/>
          <p14:tracePt t="79463" x="6369050" y="2781300"/>
          <p14:tracePt t="79506" x="6375400" y="2781300"/>
          <p14:tracePt t="79523" x="6394450" y="2781300"/>
          <p14:tracePt t="79530" x="6413500" y="2787650"/>
          <p14:tracePt t="79538" x="6419850" y="2800350"/>
          <p14:tracePt t="79549" x="6426200" y="2800350"/>
          <p14:tracePt t="79564" x="6445250" y="2806700"/>
          <p14:tracePt t="79580" x="6457950" y="2819400"/>
          <p14:tracePt t="79597" x="6464300" y="2819400"/>
          <p14:tracePt t="79614" x="6470650" y="2825750"/>
          <p14:tracePt t="79630" x="6477000" y="2832100"/>
          <p14:tracePt t="79699" x="6483350" y="2838450"/>
          <p14:tracePt t="79717" x="6483350" y="2844800"/>
          <p14:tracePt t="79723" x="6483350" y="2851150"/>
          <p14:tracePt t="79732" x="6483350" y="2863850"/>
          <p14:tracePt t="79748" x="6477000" y="2882900"/>
          <p14:tracePt t="79764" x="6457950" y="2908300"/>
          <p14:tracePt t="79781" x="6413500" y="2940050"/>
          <p14:tracePt t="79797" x="6394450" y="2946400"/>
          <p14:tracePt t="79814" x="6362700" y="2946400"/>
          <p14:tracePt t="79831" x="6324600" y="2952750"/>
          <p14:tracePt t="79847" x="6292850" y="2952750"/>
          <p14:tracePt t="79865" x="6254750" y="2952750"/>
          <p14:tracePt t="79881" x="6210300" y="2952750"/>
          <p14:tracePt t="79897" x="6184900" y="2946400"/>
          <p14:tracePt t="79931" x="6172200" y="2946400"/>
          <p14:tracePt t="80095" x="6178550" y="2946400"/>
          <p14:tracePt t="80115" x="6184900" y="2959100"/>
          <p14:tracePt t="80798" x="6184900" y="2984500"/>
          <p14:tracePt t="80806" x="6184900" y="3016250"/>
          <p14:tracePt t="80816" x="6184900" y="3048000"/>
          <p14:tracePt t="80823" x="6184900" y="3092450"/>
          <p14:tracePt t="80839" x="6184900" y="3149600"/>
          <p14:tracePt t="80856" x="6178550" y="3200400"/>
          <p14:tracePt t="80872" x="6178550" y="3213100"/>
          <p14:tracePt t="80889" x="6178550" y="3232150"/>
          <p14:tracePt t="80946" x="6178550" y="3238500"/>
          <p14:tracePt t="80963" x="6172200" y="3238500"/>
          <p14:tracePt t="80970" x="6172200" y="3251200"/>
          <p14:tracePt t="80979" x="6165850" y="3251200"/>
          <p14:tracePt t="80989" x="6159500" y="3257550"/>
          <p14:tracePt t="81006" x="6140450" y="3257550"/>
          <p14:tracePt t="81022" x="6096000" y="3276600"/>
          <p14:tracePt t="81028" x="6032500" y="3295650"/>
          <p14:tracePt t="81039" x="5975350" y="3302000"/>
          <p14:tracePt t="81056" x="5803900" y="3346450"/>
          <p14:tracePt t="81073" x="5632450" y="3390900"/>
          <p14:tracePt t="81089" x="5537200" y="3403600"/>
          <p14:tracePt t="81106" x="5530850" y="3403600"/>
          <p14:tracePt t="81122" x="5530850" y="3390900"/>
          <p14:tracePt t="81139" x="5537200" y="3371850"/>
          <p14:tracePt t="81156" x="5543550" y="3359150"/>
          <p14:tracePt t="81172" x="5549900" y="3359150"/>
          <p14:tracePt t="81276" x="5543550" y="3359150"/>
          <p14:tracePt t="81284" x="5537200" y="3359150"/>
          <p14:tracePt t="81296" x="5518150" y="3359150"/>
          <p14:tracePt t="81306" x="5492750" y="3359150"/>
          <p14:tracePt t="81323" x="5461000" y="3359150"/>
          <p14:tracePt t="81340" x="5397500" y="3359150"/>
          <p14:tracePt t="81356" x="5270500" y="3359150"/>
          <p14:tracePt t="81373" x="5067300" y="3352800"/>
          <p14:tracePt t="81389" x="4826000" y="3314700"/>
          <p14:tracePt t="81406" x="4635500" y="3302000"/>
          <p14:tracePt t="81423" x="4527550" y="3302000"/>
          <p14:tracePt t="81439" x="4502150" y="3302000"/>
          <p14:tracePt t="81694" x="4508500" y="3295650"/>
          <p14:tracePt t="81703" x="4521200" y="3295650"/>
          <p14:tracePt t="81712" x="4533900" y="3295650"/>
          <p14:tracePt t="81719" x="4552950" y="3295650"/>
          <p14:tracePt t="81736" x="4591050" y="3295650"/>
          <p14:tracePt t="81753" x="4679950" y="3295650"/>
          <p14:tracePt t="81770" x="4743450" y="3295650"/>
          <p14:tracePt t="81786" x="4819650" y="3321050"/>
          <p14:tracePt t="81802" x="4845050" y="3327400"/>
          <p14:tracePt t="81894" x="4851400" y="3327400"/>
          <p14:tracePt t="82006" x="4851400" y="3333750"/>
          <p14:tracePt t="82015" x="4851400" y="3340100"/>
          <p14:tracePt t="82046" x="4851400" y="3352800"/>
          <p14:tracePt t="82173" x="4845050" y="3359150"/>
          <p14:tracePt t="82284" x="4838700" y="3359150"/>
          <p14:tracePt t="82374" x="4838700" y="3365500"/>
          <p14:tracePt t="82389" x="4832350" y="3365500"/>
          <p14:tracePt t="82395" x="4826000" y="3371850"/>
          <p14:tracePt t="82412" x="4806950" y="3371850"/>
          <p14:tracePt t="82420" x="4794250" y="3384550"/>
          <p14:tracePt t="82436" x="4794250" y="3390900"/>
          <p14:tracePt t="82516" x="4781550" y="3390900"/>
          <p14:tracePt t="82526" x="4781550" y="3397250"/>
          <p14:tracePt t="82542" x="4775200" y="3397250"/>
          <p14:tracePt t="83309" x="4768850" y="3403600"/>
          <p14:tracePt t="83344" x="4762500" y="3409950"/>
          <p14:tracePt t="83367" x="4756150" y="3409950"/>
          <p14:tracePt t="83381" x="4749800" y="3409950"/>
          <p14:tracePt t="83564" x="4768850" y="3409950"/>
          <p14:tracePt t="83575" x="4781550" y="3409950"/>
          <p14:tracePt t="83580" x="4800600" y="3409950"/>
          <p14:tracePt t="83591" x="4813300" y="3409950"/>
          <p14:tracePt t="83603" x="4876800" y="3409950"/>
          <p14:tracePt t="83619" x="4965700" y="3409950"/>
          <p14:tracePt t="83636" x="5003800" y="3409950"/>
          <p14:tracePt t="83652" x="5054600" y="3409950"/>
          <p14:tracePt t="83669" x="5080000" y="3409950"/>
          <p14:tracePt t="83686" x="5111750" y="3409950"/>
          <p14:tracePt t="83702" x="5137150" y="3409950"/>
          <p14:tracePt t="83719" x="5162550" y="3409950"/>
          <p14:tracePt t="83736" x="5187950" y="3409950"/>
          <p14:tracePt t="83753" x="5226050" y="3409950"/>
          <p14:tracePt t="83770" x="5264150" y="3409950"/>
          <p14:tracePt t="83786" x="5289550" y="3409950"/>
          <p14:tracePt t="83802" x="5321300" y="3416300"/>
          <p14:tracePt t="83820" x="5334000" y="3416300"/>
          <p14:tracePt t="83836" x="5353050" y="3416300"/>
          <p14:tracePt t="83853" x="5378450" y="3422650"/>
          <p14:tracePt t="83869" x="5416550" y="3435350"/>
          <p14:tracePt t="83886" x="5467350" y="3435350"/>
          <p14:tracePt t="83903" x="5524500" y="3435350"/>
          <p14:tracePt t="83920" x="5568950" y="3435350"/>
          <p14:tracePt t="83936" x="5575300" y="3435350"/>
          <p14:tracePt t="83954" x="5581650" y="3435350"/>
          <p14:tracePt t="84007" x="5594350" y="3435350"/>
          <p14:tracePt t="84012" x="5600700" y="3435350"/>
          <p14:tracePt t="84029" x="5619750" y="3435350"/>
          <p14:tracePt t="84036" x="5638800" y="3435350"/>
          <p14:tracePt t="84053" x="5657850" y="3435350"/>
          <p14:tracePt t="84070" x="5695950" y="3435350"/>
          <p14:tracePt t="84086" x="5727700" y="3435350"/>
          <p14:tracePt t="84103" x="5753100" y="3435350"/>
          <p14:tracePt t="84119" x="5803900" y="3441700"/>
          <p14:tracePt t="84136" x="5848350" y="3441700"/>
          <p14:tracePt t="84153" x="5905500" y="3448050"/>
          <p14:tracePt t="84169" x="5975350" y="3454400"/>
          <p14:tracePt t="84186" x="6064250" y="3479800"/>
          <p14:tracePt t="84203" x="6089650" y="3479800"/>
          <p14:tracePt t="84220" x="6108700" y="3479800"/>
          <p14:tracePt t="84236" x="6115050" y="3479800"/>
          <p14:tracePt t="84294" x="6121400" y="3479800"/>
          <p14:tracePt t="84301" x="6134100" y="3479800"/>
          <p14:tracePt t="84310" x="6146800" y="3479800"/>
          <p14:tracePt t="84319" x="6172200" y="3486150"/>
          <p14:tracePt t="84336" x="6197600" y="3486150"/>
          <p14:tracePt t="84353" x="6229350" y="3498850"/>
          <p14:tracePt t="84370" x="6248400" y="3498850"/>
          <p14:tracePt t="84621" x="6254750" y="3498850"/>
          <p14:tracePt t="84637" x="6261100" y="3498850"/>
          <p14:tracePt t="84669" x="6267450" y="3492500"/>
          <p14:tracePt t="84693" x="6267450" y="3486150"/>
          <p14:tracePt t="84708" x="6273800" y="3479800"/>
          <p14:tracePt t="84718" x="6280150" y="3473450"/>
          <p14:tracePt t="84724" x="6292850" y="3460750"/>
          <p14:tracePt t="84734" x="6299200" y="3454400"/>
          <p14:tracePt t="84745" x="6324600" y="3441700"/>
          <p14:tracePt t="84762" x="6369050" y="3397250"/>
          <p14:tracePt t="84780" x="6388100" y="3378200"/>
          <p14:tracePt t="84795" x="6407150" y="3365500"/>
          <p14:tracePt t="85528" x="6407150" y="3359150"/>
          <p14:tracePt t="85546" x="6400800" y="3359150"/>
          <p14:tracePt t="85559" x="6394450" y="3352800"/>
          <p14:tracePt t="85566" x="6388100" y="3352800"/>
          <p14:tracePt t="85575" x="6375400" y="3352800"/>
          <p14:tracePt t="85587" x="6362700" y="3352800"/>
          <p14:tracePt t="85603" x="6286500" y="3352800"/>
          <p14:tracePt t="85620" x="6223000" y="3333750"/>
          <p14:tracePt t="85636" x="6165850" y="3327400"/>
          <p14:tracePt t="85653" x="6121400" y="3321050"/>
          <p14:tracePt t="85670" x="6057900" y="3308350"/>
          <p14:tracePt t="85687" x="6019800" y="3302000"/>
          <p14:tracePt t="85703" x="5962650" y="3295650"/>
          <p14:tracePt t="85720" x="5930900" y="3295650"/>
          <p14:tracePt t="85737" x="5886450" y="3289300"/>
          <p14:tracePt t="85754" x="5861050" y="3289300"/>
          <p14:tracePt t="85770" x="5848350" y="3289300"/>
          <p14:tracePt t="85787" x="5835650" y="3289300"/>
          <p14:tracePt t="85804" x="5829300" y="3289300"/>
          <p14:tracePt t="85845" x="5822950" y="3289300"/>
          <p14:tracePt t="85853" x="5810250" y="3289300"/>
          <p14:tracePt t="85870" x="5778500" y="3289300"/>
          <p14:tracePt t="85887" x="5715000" y="3289300"/>
          <p14:tracePt t="85904" x="5626100" y="3289300"/>
          <p14:tracePt t="85920" x="5524500" y="3289300"/>
          <p14:tracePt t="85937" x="5448300" y="3289300"/>
          <p14:tracePt t="85953" x="5410200" y="3289300"/>
          <p14:tracePt t="85970" x="5403850" y="3289300"/>
          <p14:tracePt t="86038" x="5397500" y="3289300"/>
          <p14:tracePt t="86061" x="5391150" y="3289300"/>
          <p14:tracePt t="86102" x="5384800" y="3289300"/>
          <p14:tracePt t="86176" x="5378450" y="3295650"/>
          <p14:tracePt t="86184" x="5378450" y="3302000"/>
          <p14:tracePt t="86194" x="5372100" y="3302000"/>
          <p14:tracePt t="86204" x="5365750" y="3314700"/>
          <p14:tracePt t="86504" x="5346700" y="3314700"/>
          <p14:tracePt t="86512" x="5327650" y="3314700"/>
          <p14:tracePt t="86522" x="5295900" y="3314700"/>
          <p14:tracePt t="86528" x="5270500" y="3314700"/>
          <p14:tracePt t="86545" x="5219700" y="3321050"/>
          <p14:tracePt t="86562" x="5194300" y="3327400"/>
          <p14:tracePt t="86579" x="5175250" y="3327400"/>
          <p14:tracePt t="86920" x="5181600" y="3327400"/>
          <p14:tracePt t="86928" x="5187950" y="3327400"/>
          <p14:tracePt t="86941" x="5207000" y="3327400"/>
          <p14:tracePt t="86961" x="5226050" y="3327400"/>
          <p14:tracePt t="86977" x="5245100" y="3327400"/>
          <p14:tracePt t="86994" x="5251450" y="3321050"/>
          <p14:tracePt t="87011" x="5264150" y="3321050"/>
          <p14:tracePt t="87355" x="5251450" y="3321050"/>
          <p14:tracePt t="87362" x="5245100" y="3321050"/>
          <p14:tracePt t="87369" x="5232400" y="3321050"/>
          <p14:tracePt t="87380" x="5226050" y="3321050"/>
          <p14:tracePt t="87397" x="5213350" y="3321050"/>
          <p14:tracePt t="87414" x="5200650" y="3314700"/>
          <p14:tracePt t="87430" x="5194300" y="3314700"/>
          <p14:tracePt t="87447" x="5181600" y="3308350"/>
          <p14:tracePt t="87464" x="5175250" y="3308350"/>
          <p14:tracePt t="87480" x="5175250" y="3302000"/>
          <p14:tracePt t="87497" x="5168900" y="3302000"/>
          <p14:tracePt t="87514" x="5156200" y="3295650"/>
          <p14:tracePt t="87530" x="5143500" y="3276600"/>
          <p14:tracePt t="87539" x="5137150" y="3270250"/>
          <p14:tracePt t="87550" x="5124450" y="3263900"/>
          <p14:tracePt t="87564" x="5086350" y="3219450"/>
          <p14:tracePt t="87581" x="5086350" y="3213100"/>
          <p14:tracePt t="87597" x="5086350" y="3206750"/>
          <p14:tracePt t="87614" x="5086350" y="3200400"/>
          <p14:tracePt t="87630" x="5086350" y="3194050"/>
          <p14:tracePt t="87647" x="5086350" y="3181350"/>
          <p14:tracePt t="87664" x="5086350" y="3162300"/>
          <p14:tracePt t="87681" x="5073650" y="3136900"/>
          <p14:tracePt t="87697" x="5073650" y="3130550"/>
          <p14:tracePt t="87714" x="5067300" y="3124200"/>
          <p14:tracePt t="87731" x="5067300" y="3105150"/>
          <p14:tracePt t="87749" x="5067300" y="3086100"/>
          <p14:tracePt t="87765" x="5067300" y="3060700"/>
          <p14:tracePt t="87781" x="5067300" y="3054350"/>
          <p14:tracePt t="87797" x="5067300" y="3048000"/>
          <p14:tracePt t="87814" x="5067300" y="3035300"/>
          <p14:tracePt t="87848" x="5073650" y="3028950"/>
          <p14:tracePt t="87865" x="5073650" y="3009900"/>
          <p14:tracePt t="87881" x="5080000" y="2990850"/>
          <p14:tracePt t="87898" x="5092700" y="2984500"/>
          <p14:tracePt t="87914" x="5105400" y="2965450"/>
          <p14:tracePt t="87931" x="5118100" y="2952750"/>
          <p14:tracePt t="87948" x="5124450" y="2940050"/>
          <p14:tracePt t="87966" x="5137150" y="2927350"/>
          <p14:tracePt t="87981" x="5143500" y="2921000"/>
          <p14:tracePt t="87998" x="5149850" y="2921000"/>
          <p14:tracePt t="88014" x="5156200" y="2914650"/>
          <p14:tracePt t="88031" x="5168900" y="2901950"/>
          <p14:tracePt t="88048" x="5187950" y="2901950"/>
          <p14:tracePt t="88064" x="5207000" y="2889250"/>
          <p14:tracePt t="88081" x="5207000" y="2882900"/>
          <p14:tracePt t="88098" x="5213350" y="2882900"/>
          <p14:tracePt t="88114" x="5219700" y="2876550"/>
          <p14:tracePt t="88210" x="5226050" y="2876550"/>
          <p14:tracePt t="88218" x="5238750" y="2876550"/>
          <p14:tracePt t="88233" x="5245100" y="2876550"/>
          <p14:tracePt t="88241" x="5251450" y="2876550"/>
          <p14:tracePt t="88248" x="5264150" y="2876550"/>
          <p14:tracePt t="88265" x="5276850" y="2876550"/>
          <p14:tracePt t="88281" x="5295900" y="2876550"/>
          <p14:tracePt t="88298" x="5314950" y="2889250"/>
          <p14:tracePt t="88314" x="5327650" y="2895600"/>
          <p14:tracePt t="88332" x="5334000" y="2895600"/>
          <p14:tracePt t="88348" x="5340350" y="2901950"/>
          <p14:tracePt t="88383" x="5346700" y="2908300"/>
          <p14:tracePt t="88415" x="5353050" y="2908300"/>
          <p14:tracePt t="88423" x="5359400" y="2921000"/>
          <p14:tracePt t="88440" x="5365750" y="2927350"/>
          <p14:tracePt t="88455" x="5372100" y="2933700"/>
          <p14:tracePt t="88472" x="5372100" y="2940050"/>
          <p14:tracePt t="88481" x="5372100" y="2946400"/>
          <p14:tracePt t="88498" x="5372100" y="2952750"/>
          <p14:tracePt t="88515" x="5378450" y="2965450"/>
          <p14:tracePt t="88531" x="5378450" y="2971800"/>
          <p14:tracePt t="88550" x="5378450" y="2984500"/>
          <p14:tracePt t="88565" x="5384800" y="3003550"/>
          <p14:tracePt t="88581" x="5391150" y="3003550"/>
          <p14:tracePt t="88615" x="5391150" y="3009900"/>
          <p14:tracePt t="88631" x="5391150" y="3022600"/>
          <p14:tracePt t="88648" x="5397500" y="3022600"/>
          <p14:tracePt t="88694" x="5397500" y="3028950"/>
          <p14:tracePt t="88719" x="5397500" y="3035300"/>
          <p14:tracePt t="88727" x="5397500" y="3041650"/>
          <p14:tracePt t="88738" x="5397500" y="3048000"/>
          <p14:tracePt t="88749" x="5397500" y="3054350"/>
          <p14:tracePt t="88765" x="5397500" y="3067050"/>
          <p14:tracePt t="88781" x="5397500" y="3092450"/>
          <p14:tracePt t="88798" x="5397500" y="3098800"/>
          <p14:tracePt t="88815" x="5397500" y="3117850"/>
          <p14:tracePt t="88832" x="5397500" y="3130550"/>
          <p14:tracePt t="88848" x="5397500" y="3143250"/>
          <p14:tracePt t="88865" x="5397500" y="3162300"/>
          <p14:tracePt t="88882" x="5397500" y="3175000"/>
          <p14:tracePt t="88898" x="5391150" y="3181350"/>
          <p14:tracePt t="88915" x="5384800" y="3187700"/>
          <p14:tracePt t="89001" x="5384800" y="3194050"/>
          <p14:tracePt t="89018" x="5384800" y="3200400"/>
          <p14:tracePt t="89028" x="5384800" y="3206750"/>
          <p14:tracePt t="89049" x="5384800" y="3213100"/>
          <p14:tracePt t="89087" x="5378450" y="3219450"/>
          <p14:tracePt t="89119" x="5372100" y="3225800"/>
          <p14:tracePt t="89136" x="5372100" y="3232150"/>
          <p14:tracePt t="89167" x="5365750" y="3238500"/>
          <p14:tracePt t="89229" x="5359400" y="3244850"/>
          <p14:tracePt t="89243" x="5353050" y="3244850"/>
          <p14:tracePt t="89250" x="5346700" y="3251200"/>
          <p14:tracePt t="89266" x="5334000" y="3257550"/>
          <p14:tracePt t="89282" x="5321300" y="3263900"/>
          <p14:tracePt t="89299" x="5308600" y="3263900"/>
          <p14:tracePt t="89315" x="5295900" y="3270250"/>
          <p14:tracePt t="89332" x="5289550" y="3276600"/>
          <p14:tracePt t="89349" x="5276850" y="3282950"/>
          <p14:tracePt t="89366" x="5264150" y="3289300"/>
          <p14:tracePt t="89382" x="5257800" y="3289300"/>
          <p14:tracePt t="89399" x="5245100" y="3295650"/>
          <p14:tracePt t="89415" x="5238750" y="3302000"/>
          <p14:tracePt t="89432" x="5232400" y="3302000"/>
          <p14:tracePt t="89449" x="5219700" y="3302000"/>
          <p14:tracePt t="89482" x="5207000" y="3302000"/>
          <p14:tracePt t="89499" x="5194300" y="3302000"/>
          <p14:tracePt t="89515" x="5181600" y="3302000"/>
          <p14:tracePt t="89522" x="5168900" y="3302000"/>
          <p14:tracePt t="89533" x="5156200" y="3302000"/>
          <p14:tracePt t="89549" x="5137150" y="3302000"/>
          <p14:tracePt t="89566" x="5118100" y="3302000"/>
          <p14:tracePt t="89582" x="5111750" y="3302000"/>
          <p14:tracePt t="89631" x="5105400" y="3302000"/>
          <p14:tracePt t="89641" x="5099050" y="3302000"/>
          <p14:tracePt t="89649" x="5092700" y="3302000"/>
          <p14:tracePt t="89666" x="5067300" y="3282950"/>
          <p14:tracePt t="89682" x="5054600" y="3276600"/>
          <p14:tracePt t="89699" x="5035550" y="3257550"/>
          <p14:tracePt t="89716" x="5029200" y="3244850"/>
          <p14:tracePt t="89735" x="5022850" y="3244850"/>
          <p14:tracePt t="89749" x="5010150" y="3225800"/>
          <p14:tracePt t="89766" x="5010150" y="3219450"/>
          <p14:tracePt t="89782" x="5010150" y="3206750"/>
          <p14:tracePt t="89799" x="5010150" y="3181350"/>
          <p14:tracePt t="89816" x="5010150" y="3155950"/>
          <p14:tracePt t="89833" x="5010150" y="3124200"/>
          <p14:tracePt t="89849" x="5010150" y="3086100"/>
          <p14:tracePt t="89866" x="5010150" y="3054350"/>
          <p14:tracePt t="89883" x="5010150" y="3028950"/>
          <p14:tracePt t="89899" x="5010150" y="3003550"/>
          <p14:tracePt t="89916" x="5010150" y="2990850"/>
          <p14:tracePt t="89932" x="5010150" y="2978150"/>
          <p14:tracePt t="89950" x="5016500" y="2959100"/>
          <p14:tracePt t="89966" x="5029200" y="2946400"/>
          <p14:tracePt t="89983" x="5035550" y="2933700"/>
          <p14:tracePt t="90000" x="5060950" y="2914650"/>
          <p14:tracePt t="90016" x="5080000" y="2882900"/>
          <p14:tracePt t="90033" x="5099050" y="2863850"/>
          <p14:tracePt t="90039" x="5111750" y="2851150"/>
          <p14:tracePt t="90050" x="5118100" y="2838450"/>
          <p14:tracePt t="90066" x="5124450" y="2832100"/>
          <p14:tracePt t="90083" x="5130800" y="2825750"/>
          <p14:tracePt t="90121" x="5149850" y="2825750"/>
          <p14:tracePt t="90133" x="5156200" y="2825750"/>
          <p14:tracePt t="90149" x="5187950" y="2825750"/>
          <p14:tracePt t="90166" x="5264150" y="2825750"/>
          <p14:tracePt t="90183" x="5302250" y="2825750"/>
          <p14:tracePt t="90199" x="5334000" y="2825750"/>
          <p14:tracePt t="90216" x="5353050" y="2825750"/>
          <p14:tracePt t="90233" x="5378450" y="2838450"/>
          <p14:tracePt t="90249" x="5416550" y="2857500"/>
          <p14:tracePt t="90266" x="5429250" y="2863850"/>
          <p14:tracePt t="90283" x="5441950" y="2870200"/>
          <p14:tracePt t="90299" x="5461000" y="2901950"/>
          <p14:tracePt t="90316" x="5473700" y="2927350"/>
          <p14:tracePt t="90334" x="5499100" y="2990850"/>
          <p14:tracePt t="90350" x="5505450" y="3016250"/>
          <p14:tracePt t="90366" x="5511800" y="3067050"/>
          <p14:tracePt t="90383" x="5511800" y="3092450"/>
          <p14:tracePt t="90400" x="5511800" y="3098800"/>
          <p14:tracePt t="90416" x="5511800" y="3124200"/>
          <p14:tracePt t="90433" x="5511800" y="3149600"/>
          <p14:tracePt t="90450" x="5492750" y="3187700"/>
          <p14:tracePt t="90466" x="5461000" y="3225800"/>
          <p14:tracePt t="90483" x="5429250" y="3251200"/>
          <p14:tracePt t="90500" x="5410200" y="3263900"/>
          <p14:tracePt t="90517" x="5397500" y="3276600"/>
          <p14:tracePt t="90533" x="5384800" y="3276600"/>
          <p14:tracePt t="90550" x="5372100" y="3289300"/>
          <p14:tracePt t="90640" x="5384800" y="3289300"/>
          <p14:tracePt t="90648" x="5403850" y="3289300"/>
          <p14:tracePt t="90656" x="5422900" y="3289300"/>
          <p14:tracePt t="90667" x="5454650" y="3289300"/>
          <p14:tracePt t="90683" x="5549900" y="3289300"/>
          <p14:tracePt t="90700" x="5689600" y="3289300"/>
          <p14:tracePt t="90717" x="5829300" y="3289300"/>
          <p14:tracePt t="90735" x="6032500" y="3289300"/>
          <p14:tracePt t="90750" x="6127750" y="3289300"/>
          <p14:tracePt t="90766" x="6223000" y="3289300"/>
          <p14:tracePt t="90783" x="6299200" y="3282950"/>
          <p14:tracePt t="90800" x="6356350" y="3282950"/>
          <p14:tracePt t="90817" x="6400800" y="3282950"/>
          <p14:tracePt t="90835" x="6438900" y="3282950"/>
          <p14:tracePt t="90850" x="6464300" y="3282950"/>
          <p14:tracePt t="90867" x="6502400" y="3282950"/>
          <p14:tracePt t="90883" x="6534150" y="3282950"/>
          <p14:tracePt t="90900" x="6584950" y="3282950"/>
          <p14:tracePt t="90917" x="6629400" y="3282950"/>
          <p14:tracePt t="90935" x="6680200" y="3282950"/>
          <p14:tracePt t="90950" x="6743700" y="3282950"/>
          <p14:tracePt t="90967" x="6832600" y="3282950"/>
          <p14:tracePt t="90984" x="6883400" y="3282950"/>
          <p14:tracePt t="91000" x="6921500" y="3282950"/>
          <p14:tracePt t="91017" x="6934200" y="3282950"/>
          <p14:tracePt t="91026" x="6946900" y="3282950"/>
          <p14:tracePt t="91034" x="6953250" y="3282950"/>
          <p14:tracePt t="91050" x="6959600" y="3282950"/>
          <p14:tracePt t="91067" x="6978650" y="3282950"/>
          <p14:tracePt t="91083" x="7010400" y="3289300"/>
          <p14:tracePt t="91100" x="7035800" y="3295650"/>
          <p14:tracePt t="91117" x="7054850" y="3295650"/>
          <p14:tracePt t="91134" x="7092950" y="3302000"/>
          <p14:tracePt t="91150" x="7137400" y="3308350"/>
          <p14:tracePt t="91167" x="7207250" y="3321050"/>
          <p14:tracePt t="91184" x="7277100" y="3327400"/>
          <p14:tracePt t="91200" x="7340600" y="3333750"/>
          <p14:tracePt t="91217" x="7385050" y="3340100"/>
          <p14:tracePt t="91234" x="7404100" y="3340100"/>
          <p14:tracePt t="91251" x="7423150" y="3340100"/>
          <p14:tracePt t="91267" x="7429500" y="3340100"/>
          <p14:tracePt t="91284" x="7435850" y="3340100"/>
          <p14:tracePt t="91300" x="7442200" y="3340100"/>
          <p14:tracePt t="91317" x="7454900" y="3340100"/>
          <p14:tracePt t="91350" x="7467600" y="3340100"/>
          <p14:tracePt t="91367" x="7473950" y="3346450"/>
          <p14:tracePt t="91384" x="7448550" y="3352800"/>
          <p14:tracePt t="91400" x="7219950" y="3340100"/>
          <p14:tracePt t="91417" x="7029450" y="3251200"/>
          <p14:tracePt t="91881" x="7010400" y="3251200"/>
          <p14:tracePt t="91888" x="7004050" y="3251200"/>
          <p14:tracePt t="92283" x="6997700" y="3251200"/>
          <p14:tracePt t="92291" x="6985000" y="3251200"/>
          <p14:tracePt t="92306" x="6972300" y="3251200"/>
          <p14:tracePt t="92314" x="6946900" y="3244850"/>
          <p14:tracePt t="92325" x="6915150" y="3244850"/>
          <p14:tracePt t="92341" x="6883400" y="3225800"/>
          <p14:tracePt t="92634" x="6864350" y="3225800"/>
          <p14:tracePt t="92641" x="6819900" y="3225800"/>
          <p14:tracePt t="92649" x="6743700" y="3225800"/>
          <p14:tracePt t="92658" x="6661150" y="3225800"/>
          <p14:tracePt t="92678" x="6527800" y="3244850"/>
          <p14:tracePt t="92692" x="6426200" y="3276600"/>
          <p14:tracePt t="92708" x="6369050" y="3289300"/>
          <p14:tracePt t="92725" x="6337300" y="3308350"/>
          <p14:tracePt t="92742" x="6330950" y="3308350"/>
          <p14:tracePt t="92793" x="6324600" y="3308350"/>
          <p14:tracePt t="92800" x="6318250" y="3314700"/>
          <p14:tracePt t="92809" x="6311900" y="3314700"/>
          <p14:tracePt t="92826" x="6299200" y="3321050"/>
          <p14:tracePt t="92842" x="6267450" y="3333750"/>
          <p14:tracePt t="92859" x="6216650" y="3346450"/>
          <p14:tracePt t="92876" x="6146800" y="3365500"/>
          <p14:tracePt t="92892" x="6038850" y="3397250"/>
          <p14:tracePt t="92909" x="5969000" y="3403600"/>
          <p14:tracePt t="92925" x="5892800" y="3403600"/>
          <p14:tracePt t="92942" x="5842000" y="3403600"/>
          <p14:tracePt t="92959" x="5803900" y="3403600"/>
          <p14:tracePt t="92975" x="5791200" y="3403600"/>
          <p14:tracePt t="92992" x="5784850" y="3403600"/>
          <p14:tracePt t="93201" x="5778500" y="3403600"/>
          <p14:tracePt t="93209" x="5765800" y="3403600"/>
          <p14:tracePt t="93234" x="5753100" y="3403600"/>
          <p14:tracePt t="93240" x="5740400" y="3403600"/>
          <p14:tracePt t="93250" x="5727700" y="3403600"/>
          <p14:tracePt t="93264" x="5689600" y="3403600"/>
          <p14:tracePt t="93281" x="5657850" y="3397250"/>
          <p14:tracePt t="93298" x="5632450" y="3390900"/>
          <p14:tracePt t="93314" x="5588000" y="3378200"/>
          <p14:tracePt t="93331" x="5575300" y="3378200"/>
          <p14:tracePt t="93348" x="5562600" y="3371850"/>
          <p14:tracePt t="93508" x="5556250" y="3371850"/>
          <p14:tracePt t="93512" x="5543550" y="3371850"/>
          <p14:tracePt t="93522" x="5511800" y="3371850"/>
          <p14:tracePt t="93532" x="5480050" y="3371850"/>
          <p14:tracePt t="93548" x="5372100" y="3352800"/>
          <p14:tracePt t="93564" x="5289550" y="3340100"/>
          <p14:tracePt t="93581" x="5251450" y="3333750"/>
          <p14:tracePt t="93598" x="5238750" y="3333750"/>
          <p14:tracePt t="93636" x="5232400" y="3327400"/>
          <p14:tracePt t="93841" x="5226050" y="3327400"/>
          <p14:tracePt t="93852" x="5219700" y="3327400"/>
          <p14:tracePt t="93857" x="5213350" y="3327400"/>
          <p14:tracePt t="93866" x="5207000" y="3327400"/>
          <p14:tracePt t="93881" x="5194300" y="3327400"/>
          <p14:tracePt t="93898" x="5187950" y="3327400"/>
          <p14:tracePt t="94081" x="5181600" y="3327400"/>
          <p14:tracePt t="94426" x="5187950" y="3327400"/>
          <p14:tracePt t="94434" x="5194300" y="3327400"/>
          <p14:tracePt t="94441" x="5200650" y="3327400"/>
          <p14:tracePt t="94451" x="5219700" y="3327400"/>
          <p14:tracePt t="94468" x="5245100" y="3327400"/>
          <p14:tracePt t="94484" x="5276850" y="3327400"/>
          <p14:tracePt t="94501" x="5314950" y="3327400"/>
          <p14:tracePt t="94518" x="5353050" y="3327400"/>
          <p14:tracePt t="94534" x="5429250" y="3340100"/>
          <p14:tracePt t="94544" x="5492750" y="3352800"/>
          <p14:tracePt t="94568" x="5549900" y="3371850"/>
          <p14:tracePt t="94584" x="5588000" y="3384550"/>
          <p14:tracePt t="94738" x="5594350" y="3384550"/>
          <p14:tracePt t="94746" x="5600700" y="3384550"/>
          <p14:tracePt t="94758" x="5607050" y="3384550"/>
          <p14:tracePt t="94768" x="5619750" y="3384550"/>
          <p14:tracePt t="94785" x="5632450" y="3384550"/>
          <p14:tracePt t="94801" x="5645150" y="3384550"/>
          <p14:tracePt t="94925" x="5632450" y="3384550"/>
          <p14:tracePt t="94932" x="5626100" y="3384550"/>
          <p14:tracePt t="94941" x="5619750" y="3384550"/>
          <p14:tracePt t="94955" x="5594350" y="3384550"/>
          <p14:tracePt t="94968" x="5575300" y="3378200"/>
          <p14:tracePt t="94985" x="5568950" y="3378200"/>
          <p14:tracePt t="95001" x="5556250" y="3378200"/>
          <p14:tracePt t="95241" x="5575300" y="3378200"/>
          <p14:tracePt t="95251" x="5600700" y="3378200"/>
          <p14:tracePt t="95258" x="5626100" y="3378200"/>
          <p14:tracePt t="95266" x="5657850" y="3378200"/>
          <p14:tracePt t="95282" x="5734050" y="3378200"/>
          <p14:tracePt t="95299" x="5772150" y="3378200"/>
          <p14:tracePt t="95315" x="5791200" y="3378200"/>
          <p14:tracePt t="95332" x="5797550" y="3378200"/>
          <p14:tracePt t="95733" x="5816600" y="3378200"/>
          <p14:tracePt t="95748" x="5848350" y="3378200"/>
          <p14:tracePt t="95756" x="5867400" y="3384550"/>
          <p14:tracePt t="95765" x="5873750" y="3384550"/>
          <p14:tracePt t="95774" x="5880100" y="3384550"/>
          <p14:tracePt t="95791" x="5892800" y="3384550"/>
          <p14:tracePt t="96673" x="5892800" y="3390900"/>
          <p14:tracePt t="96851" x="5880100" y="3390900"/>
          <p14:tracePt t="96858" x="5873750" y="3390900"/>
          <p14:tracePt t="96875" x="5854700" y="3390900"/>
          <p14:tracePt t="96891" x="5848350" y="3390900"/>
          <p14:tracePt t="96997" x="5835650" y="3390900"/>
          <p14:tracePt t="97005" x="5829300" y="3390900"/>
          <p14:tracePt t="97030" x="5822950" y="3390900"/>
          <p14:tracePt t="97046" x="5810250" y="3384550"/>
          <p14:tracePt t="97053" x="5803900" y="3384550"/>
          <p14:tracePt t="97077" x="5797550" y="3384550"/>
          <p14:tracePt t="97205" x="5791200" y="3384550"/>
          <p14:tracePt t="97215" x="5784850" y="3378200"/>
          <p14:tracePt t="97220" x="5778500" y="3378200"/>
          <p14:tracePt t="97227" x="5765800" y="3378200"/>
          <p14:tracePt t="97242" x="5740400" y="3378200"/>
          <p14:tracePt t="97259" x="5721350" y="3371850"/>
          <p14:tracePt t="97275" x="5695950" y="3371850"/>
          <p14:tracePt t="97292" x="5683250" y="3371850"/>
          <p14:tracePt t="97309" x="5664200" y="3371850"/>
          <p14:tracePt t="97326" x="5626100" y="3371850"/>
          <p14:tracePt t="97342" x="5549900" y="3365500"/>
          <p14:tracePt t="97359" x="5461000" y="3340100"/>
          <p14:tracePt t="97376" x="5384800" y="3333750"/>
          <p14:tracePt t="97392" x="5346700" y="3333750"/>
          <p14:tracePt t="97409" x="5314950" y="3327400"/>
          <p14:tracePt t="97823" x="5327650" y="3327400"/>
          <p14:tracePt t="97830" x="5346700" y="3327400"/>
          <p14:tracePt t="97840" x="5372100" y="3327400"/>
          <p14:tracePt t="97847" x="5410200" y="3327400"/>
          <p14:tracePt t="97865" x="5486400" y="3327400"/>
          <p14:tracePt t="97880" x="5537200" y="3327400"/>
          <p14:tracePt t="98029" x="5543550" y="3327400"/>
          <p14:tracePt t="98039" x="5549900" y="3321050"/>
          <p14:tracePt t="98071" x="5549900" y="3314700"/>
          <p14:tracePt t="98078" x="5556250" y="3314700"/>
          <p14:tracePt t="98093" x="5568950" y="3314700"/>
          <p14:tracePt t="98111" x="5588000" y="3308350"/>
          <p14:tracePt t="98117" x="5619750" y="3308350"/>
          <p14:tracePt t="98131" x="5695950" y="3308350"/>
          <p14:tracePt t="98147" x="5759450" y="3308350"/>
          <p14:tracePt t="98164" x="5784850" y="3302000"/>
          <p14:tracePt t="98181" x="5803900" y="3302000"/>
          <p14:tracePt t="98692" x="5803900" y="3295650"/>
          <p14:tracePt t="98698" x="5803900" y="3289300"/>
          <p14:tracePt t="98707" x="5797550" y="3289300"/>
          <p14:tracePt t="98717" x="5791200" y="3289300"/>
          <p14:tracePt t="98734" x="5778500" y="3282950"/>
          <p14:tracePt t="98751" x="5772150" y="3282950"/>
          <p14:tracePt t="99404" x="5759450" y="3282950"/>
          <p14:tracePt t="99412" x="5746750" y="3282950"/>
          <p14:tracePt t="99419" x="5734050" y="3282950"/>
          <p14:tracePt t="99428" x="5702300" y="3282950"/>
          <p14:tracePt t="99445" x="5670550" y="3282950"/>
          <p14:tracePt t="99461" x="5638800" y="3282950"/>
          <p14:tracePt t="99478" x="5619750" y="3289300"/>
          <p14:tracePt t="99495" x="5607050" y="3289300"/>
          <p14:tracePt t="99511" x="5594350" y="3289300"/>
          <p14:tracePt t="99551" x="5581650" y="3289300"/>
          <p14:tracePt t="99561" x="5575300" y="3295650"/>
          <p14:tracePt t="99583" x="5568950" y="3295650"/>
          <p14:tracePt t="99595" x="5537200" y="3295650"/>
          <p14:tracePt t="99612" x="5499100" y="3295650"/>
          <p14:tracePt t="99628" x="5486400" y="3295650"/>
          <p14:tracePt t="99645" x="5473700" y="3295650"/>
          <p14:tracePt t="99686" x="5467350" y="3295650"/>
          <p14:tracePt t="99702" x="5461000" y="3295650"/>
          <p14:tracePt t="99711" x="5454650" y="3295650"/>
          <p14:tracePt t="99728" x="5441950" y="3295650"/>
          <p14:tracePt t="99761" x="5429250" y="3295650"/>
          <p14:tracePt t="99778" x="5397500" y="3295650"/>
          <p14:tracePt t="99795" x="5283200" y="3295650"/>
          <p14:tracePt t="99811" x="5111750" y="3295650"/>
          <p14:tracePt t="99828" x="4933950" y="3295650"/>
          <p14:tracePt t="99845" x="4838700" y="3295650"/>
          <p14:tracePt t="99861" x="4826000" y="3295650"/>
          <p14:tracePt t="99895" x="4819650" y="3302000"/>
          <p14:tracePt t="99911" x="4889500" y="3302000"/>
          <p14:tracePt t="99928" x="4946650" y="3302000"/>
          <p14:tracePt t="99945" x="4959350" y="3302000"/>
          <p14:tracePt t="100031" x="4972050" y="3302000"/>
          <p14:tracePt t="100043" x="4978400" y="3302000"/>
          <p14:tracePt t="100069" x="4984750" y="3302000"/>
          <p14:tracePt t="100076" x="4997450" y="3302000"/>
          <p14:tracePt t="100085" x="5003800" y="3302000"/>
          <p14:tracePt t="100095" x="5029200" y="3302000"/>
          <p14:tracePt t="100112" x="5099050" y="3308350"/>
          <p14:tracePt t="100129" x="5219700" y="3308350"/>
          <p14:tracePt t="100145" x="5346700" y="3308350"/>
          <p14:tracePt t="100164" x="5518150" y="3308350"/>
          <p14:tracePt t="100179" x="5549900" y="3308350"/>
          <p14:tracePt t="100195" x="5556250" y="3308350"/>
          <p14:tracePt t="100364" x="5562600" y="3308350"/>
          <p14:tracePt t="100372" x="5581650" y="3308350"/>
          <p14:tracePt t="100382" x="5607050" y="3308350"/>
          <p14:tracePt t="100395" x="5676900" y="3308350"/>
          <p14:tracePt t="100412" x="5759450" y="3321050"/>
          <p14:tracePt t="100429" x="5848350" y="3333750"/>
          <p14:tracePt t="100445" x="5880100" y="3333750"/>
          <p14:tracePt t="100493" x="5886450" y="3340100"/>
          <p14:tracePt t="100508" x="5886450" y="3346450"/>
          <p14:tracePt t="100518" x="5886450" y="3352800"/>
          <p14:tracePt t="101373" x="5880100" y="3352800"/>
          <p14:tracePt t="101421" x="5867400" y="3352800"/>
          <p14:tracePt t="101431" x="5861050" y="3352800"/>
          <p14:tracePt t="101455" x="5848350" y="3352800"/>
          <p14:tracePt t="101463" x="5842000" y="3352800"/>
          <p14:tracePt t="101471" x="5829300" y="3352800"/>
          <p14:tracePt t="101480" x="5810250" y="3352800"/>
          <p14:tracePt t="101497" x="5784850" y="3352800"/>
          <p14:tracePt t="101514" x="5753100" y="3352800"/>
          <p14:tracePt t="101531" x="5689600" y="3352800"/>
          <p14:tracePt t="101547" x="5638800" y="3352800"/>
          <p14:tracePt t="101564" x="5613400" y="3352800"/>
          <p14:tracePt t="101581" x="5594350" y="3352800"/>
          <p14:tracePt t="101597" x="5588000" y="3352800"/>
          <p14:tracePt t="101655" x="5581650" y="3352800"/>
          <p14:tracePt t="101670" x="5562600" y="3352800"/>
          <p14:tracePt t="101687" x="5537200" y="3352800"/>
          <p14:tracePt t="101704" x="5524500" y="3346450"/>
          <p14:tracePt t="101707" x="5499100" y="3346450"/>
          <p14:tracePt t="101719" x="5486400" y="3346450"/>
          <p14:tracePt t="101731" x="5467350" y="3346450"/>
          <p14:tracePt t="101747" x="5410200" y="3346450"/>
          <p14:tracePt t="101764" x="5391150" y="3346450"/>
          <p14:tracePt t="101780" x="5384800" y="3346450"/>
          <p14:tracePt t="101838" x="5372100" y="3346450"/>
          <p14:tracePt t="101855" x="5359400" y="3346450"/>
          <p14:tracePt t="101861" x="5353050" y="3346450"/>
          <p14:tracePt t="101876" x="5340350" y="3340100"/>
          <p14:tracePt t="101893" x="5334000" y="3340100"/>
          <p14:tracePt t="101904" x="5327650" y="3340100"/>
          <p14:tracePt t="101989" x="5321300" y="3340100"/>
          <p14:tracePt t="102005" x="5308600" y="3333750"/>
          <p14:tracePt t="102013" x="5302250" y="3333750"/>
          <p14:tracePt t="102021" x="5295900" y="3327400"/>
          <p14:tracePt t="102031" x="5289550" y="3327400"/>
          <p14:tracePt t="102047" x="5270500" y="3321050"/>
          <p14:tracePt t="102076" x="5264150" y="3321050"/>
          <p14:tracePt t="102583" x="5270500" y="3321050"/>
          <p14:tracePt t="102647" x="5276850" y="3321050"/>
          <p14:tracePt t="102666" x="5283200" y="3314700"/>
          <p14:tracePt t="102694" x="5289550" y="3314700"/>
          <p14:tracePt t="102741" x="5295900" y="3314700"/>
          <p14:tracePt t="104790" x="5295900" y="3308350"/>
          <p14:tracePt t="104807" x="5289550" y="3308350"/>
          <p14:tracePt t="104831" x="5276850" y="3308350"/>
          <p14:tracePt t="104840" x="5270500" y="3308350"/>
          <p14:tracePt t="104858" x="5251450" y="3308350"/>
          <p14:tracePt t="104873" x="5245100" y="3308350"/>
          <p14:tracePt t="104881" x="5238750" y="3308350"/>
          <p14:tracePt t="104898" x="5232400" y="3308350"/>
          <p14:tracePt t="104968" x="5226050" y="3308350"/>
          <p14:tracePt t="105414" x="5219700" y="3308350"/>
          <p14:tracePt t="105422" x="5213350" y="3308350"/>
          <p14:tracePt t="105438" x="5200650" y="3308350"/>
          <p14:tracePt t="105455" x="5194300" y="3314700"/>
          <p14:tracePt t="105665" x="5175250" y="3321050"/>
          <p14:tracePt t="107815" x="5175250" y="3327400"/>
          <p14:tracePt t="107825" x="5187950" y="3327400"/>
          <p14:tracePt t="107831" x="5200650" y="3327400"/>
          <p14:tracePt t="107839" x="5219700" y="3327400"/>
          <p14:tracePt t="107856" x="5245100" y="3327400"/>
          <p14:tracePt t="107873" x="5283200" y="3327400"/>
          <p14:tracePt t="107889" x="5346700" y="3327400"/>
          <p14:tracePt t="107906" x="5416550" y="3327400"/>
          <p14:tracePt t="107922" x="5441950" y="3327400"/>
          <p14:tracePt t="107940" x="5448300" y="3327400"/>
          <p14:tracePt t="107956" x="5454650" y="3327400"/>
          <p14:tracePt t="108113" x="5467350" y="3327400"/>
          <p14:tracePt t="108120" x="5473700" y="3327400"/>
          <p14:tracePt t="108129" x="5486400" y="3327400"/>
          <p14:tracePt t="108139" x="5499100" y="3327400"/>
          <p14:tracePt t="108156" x="5537200" y="3327400"/>
          <p14:tracePt t="108173" x="5575300" y="3327400"/>
          <p14:tracePt t="108191" x="5607050" y="3327400"/>
          <p14:tracePt t="108206" x="5632450" y="3327400"/>
          <p14:tracePt t="108223" x="5651500" y="3327400"/>
          <p14:tracePt t="108240" x="5664200" y="3327400"/>
          <p14:tracePt t="108256" x="5676900" y="3327400"/>
          <p14:tracePt t="108449" x="5683250" y="3327400"/>
          <p14:tracePt t="108456" x="5695950" y="3327400"/>
          <p14:tracePt t="108464" x="5702300" y="3327400"/>
          <p14:tracePt t="108479" x="5753100" y="3327400"/>
          <p14:tracePt t="108495" x="5803900" y="3327400"/>
          <p14:tracePt t="108512" x="5842000" y="3327400"/>
          <p14:tracePt t="108528" x="5848350" y="3327400"/>
          <p14:tracePt t="108593" x="5854700" y="3321050"/>
          <p14:tracePt t="112291" x="5829300" y="3321050"/>
          <p14:tracePt t="112299" x="5810250" y="3321050"/>
          <p14:tracePt t="112308" x="5791200" y="3314700"/>
          <p14:tracePt t="112501" x="5810250" y="3314700"/>
          <p14:tracePt t="112509" x="5842000" y="3314700"/>
          <p14:tracePt t="112518" x="5886450" y="3314700"/>
          <p14:tracePt t="112525" x="5930900" y="3333750"/>
          <p14:tracePt t="112542" x="5943600" y="3333750"/>
          <p14:tracePt t="112812" x="5949950" y="3340100"/>
          <p14:tracePt t="113068" x="5949950" y="3352800"/>
          <p14:tracePt t="115474" x="5949950" y="3359150"/>
          <p14:tracePt t="115483" x="5962650" y="3371850"/>
          <p14:tracePt t="115490" x="6019800" y="3390900"/>
          <p14:tracePt t="115500" x="6076950" y="3409950"/>
          <p14:tracePt t="115515" x="6153150" y="3441700"/>
          <p14:tracePt t="115532" x="6178550" y="3460750"/>
          <p14:tracePt t="115548" x="6184900" y="3467100"/>
          <p14:tracePt t="115565" x="6184900" y="3473450"/>
          <p14:tracePt t="115582" x="6184900" y="3479800"/>
          <p14:tracePt t="115643" x="6184900" y="3486150"/>
          <p14:tracePt t="115658" x="6178550" y="3486150"/>
          <p14:tracePt t="115669" x="6172200" y="3486150"/>
          <p14:tracePt t="115675" x="6165850" y="3486150"/>
          <p14:tracePt t="116484" x="6159500" y="3486150"/>
          <p14:tracePt t="116492" x="6146800" y="3486150"/>
          <p14:tracePt t="116499" x="6127750" y="3486150"/>
          <p14:tracePt t="116507" x="6096000" y="3486150"/>
          <p14:tracePt t="116525" x="6013450" y="3467100"/>
          <p14:tracePt t="116541" x="5956300" y="3460750"/>
          <p14:tracePt t="116558" x="5899150" y="3448050"/>
          <p14:tracePt t="116567" x="5880100" y="3448050"/>
          <p14:tracePt t="116574" x="5854700" y="3448050"/>
          <p14:tracePt t="116591" x="5822950" y="3448050"/>
          <p14:tracePt t="116607" x="5803900" y="3448050"/>
          <p14:tracePt t="116624" x="5784850" y="3448050"/>
          <p14:tracePt t="116644" x="5778500" y="3448050"/>
          <p14:tracePt t="116659" x="5759450" y="3448050"/>
          <p14:tracePt t="116674" x="5753100" y="3448050"/>
          <p14:tracePt t="116691" x="5734050" y="3448050"/>
          <p14:tracePt t="116708" x="5708650" y="3448050"/>
          <p14:tracePt t="116724" x="5683250" y="3448050"/>
          <p14:tracePt t="116741" x="5676900" y="3448050"/>
          <p14:tracePt t="116758" x="5657850" y="3448050"/>
          <p14:tracePt t="116774" x="5651500" y="3448050"/>
          <p14:tracePt t="116791" x="5632450" y="3448050"/>
          <p14:tracePt t="116807" x="5613400" y="3441700"/>
          <p14:tracePt t="116824" x="5588000" y="3441700"/>
          <p14:tracePt t="116842" x="5562600" y="3441700"/>
          <p14:tracePt t="116858" x="5537200" y="3441700"/>
          <p14:tracePt t="116875" x="5499100" y="3435350"/>
          <p14:tracePt t="116893" x="5448300" y="3422650"/>
          <p14:tracePt t="116908" x="5397500" y="3409950"/>
          <p14:tracePt t="116924" x="5340350" y="3390900"/>
          <p14:tracePt t="116941" x="5283200" y="3371850"/>
          <p14:tracePt t="116958" x="5207000" y="3346450"/>
          <p14:tracePt t="116974" x="5130800" y="3333750"/>
          <p14:tracePt t="116991" x="5016500" y="3289300"/>
          <p14:tracePt t="117008" x="4927600" y="3270250"/>
          <p14:tracePt t="117025" x="4870450" y="3270250"/>
          <p14:tracePt t="117043" x="4851400" y="3263900"/>
          <p14:tracePt t="117058" x="4832350" y="3263900"/>
          <p14:tracePt t="117108" x="4826000" y="3263900"/>
          <p14:tracePt t="117323" x="4819650" y="3263900"/>
          <p14:tracePt t="117364" x="4813300" y="3263900"/>
          <p14:tracePt t="117372" x="4806950" y="3263900"/>
          <p14:tracePt t="117413" x="4819650" y="3263900"/>
          <p14:tracePt t="117420" x="4832350" y="3263900"/>
          <p14:tracePt t="117430" x="4857750" y="3263900"/>
          <p14:tracePt t="117447" x="4965700" y="3263900"/>
          <p14:tracePt t="117464" x="5099050" y="3263900"/>
          <p14:tracePt t="117481" x="5283200" y="3263900"/>
          <p14:tracePt t="117498" x="5429250" y="3263900"/>
          <p14:tracePt t="117516" x="5556250" y="3263900"/>
          <p14:tracePt t="117531" x="5581650" y="3263900"/>
          <p14:tracePt t="117547" x="5600700" y="3263900"/>
          <p14:tracePt t="117564" x="5632450" y="3270250"/>
          <p14:tracePt t="117581" x="5676900" y="3295650"/>
          <p14:tracePt t="117597" x="5740400" y="3333750"/>
          <p14:tracePt t="117614" x="5842000" y="3378200"/>
          <p14:tracePt t="117631" x="5994400" y="3403600"/>
          <p14:tracePt t="117647" x="6134100" y="3416300"/>
          <p14:tracePt t="117664" x="6254750" y="3416300"/>
          <p14:tracePt t="117681" x="6299200" y="3416300"/>
          <p14:tracePt t="117698" x="6311900" y="3416300"/>
          <p14:tracePt t="117780" x="6305550" y="3416300"/>
          <p14:tracePt t="117934" x="6299200" y="3416300"/>
          <p14:tracePt t="117953" x="6292850" y="3416300"/>
          <p14:tracePt t="118326" x="6273800" y="3416300"/>
          <p14:tracePt t="118332" x="6242050" y="3416300"/>
          <p14:tracePt t="118340" x="6172200" y="3416300"/>
          <p14:tracePt t="118350" x="6096000" y="3416300"/>
          <p14:tracePt t="118367" x="5924550" y="3416300"/>
          <p14:tracePt t="118383" x="5746750" y="3422650"/>
          <p14:tracePt t="118400" x="5619750" y="3422650"/>
          <p14:tracePt t="118417" x="5511800" y="3422650"/>
          <p14:tracePt t="118433" x="5454650" y="3416300"/>
          <p14:tracePt t="118450" x="5416550" y="3409950"/>
          <p14:tracePt t="118598" x="5416550" y="3403600"/>
          <p14:tracePt t="118605" x="5378450" y="3384550"/>
          <p14:tracePt t="118617" x="5314950" y="3378200"/>
          <p14:tracePt t="118634" x="5143500" y="3352800"/>
          <p14:tracePt t="118651" x="4972050" y="3333750"/>
          <p14:tracePt t="118667" x="4800600" y="3327400"/>
          <p14:tracePt t="118683" x="4768850" y="3327400"/>
          <p14:tracePt t="118700" x="4756150" y="3327400"/>
          <p14:tracePt t="118885" x="4768850" y="3327400"/>
          <p14:tracePt t="118893" x="4781550" y="3327400"/>
          <p14:tracePt t="118901" x="4794250" y="3327400"/>
          <p14:tracePt t="118923" x="4902200" y="3327400"/>
          <p14:tracePt t="118939" x="5010150" y="3327400"/>
          <p14:tracePt t="118956" x="5105400" y="3327400"/>
          <p14:tracePt t="118973" x="5245100" y="3327400"/>
          <p14:tracePt t="118989" x="5334000" y="3327400"/>
          <p14:tracePt t="119006" x="5403850" y="3327400"/>
          <p14:tracePt t="119023" x="5435600" y="3327400"/>
          <p14:tracePt t="119040" x="5448300" y="3327400"/>
          <p14:tracePt t="119110" x="5429250" y="3327400"/>
          <p14:tracePt t="119116" x="5416550" y="3327400"/>
          <p14:tracePt t="119126" x="5410200" y="3327400"/>
          <p14:tracePt t="119139" x="5397500" y="3340100"/>
          <p14:tracePt t="119197" x="5391150" y="3346450"/>
          <p14:tracePt t="119205" x="5410200" y="3346450"/>
          <p14:tracePt t="119213" x="5461000" y="3346450"/>
          <p14:tracePt t="119223" x="5518150" y="3359150"/>
          <p14:tracePt t="119240" x="5664200" y="3371850"/>
          <p14:tracePt t="119256" x="5810250" y="3371850"/>
          <p14:tracePt t="119273" x="5918200" y="3371850"/>
          <p14:tracePt t="119290" x="5943600" y="3371850"/>
          <p14:tracePt t="119306" x="5949950" y="3371850"/>
          <p14:tracePt t="119340" x="5924550" y="3365500"/>
          <p14:tracePt t="119356" x="5886450" y="3365500"/>
          <p14:tracePt t="119373" x="5861050" y="3365500"/>
          <p14:tracePt t="119390" x="5854700" y="3365500"/>
          <p14:tracePt t="119639" x="5854700" y="3359150"/>
          <p14:tracePt t="119657" x="5854700" y="3352800"/>
          <p14:tracePt t="128227" x="5854700" y="3346450"/>
          <p14:tracePt t="128505" x="5861050" y="3346450"/>
          <p14:tracePt t="128515" x="5892800" y="3346450"/>
          <p14:tracePt t="128521" x="5981700" y="3346450"/>
          <p14:tracePt t="128529" x="6108700" y="3346450"/>
          <p14:tracePt t="128546" x="6432550" y="3346450"/>
          <p14:tracePt t="128562" x="6813550" y="3365500"/>
          <p14:tracePt t="128579" x="7181850" y="3422650"/>
          <p14:tracePt t="128585" x="7340600" y="3435350"/>
          <p14:tracePt t="128596" x="7480300" y="3441700"/>
          <p14:tracePt t="128612" x="7658100" y="3467100"/>
          <p14:tracePt t="128629" x="7797800" y="3467100"/>
          <p14:tracePt t="128646" x="7899400" y="3460750"/>
          <p14:tracePt t="128665" x="7994650" y="3454400"/>
          <p14:tracePt t="128685" x="8026400" y="3454400"/>
          <p14:tracePt t="128696" x="8039100" y="3454400"/>
          <p14:tracePt t="128712" x="8045450" y="3454400"/>
          <p14:tracePt t="128729" x="8051800" y="3454400"/>
          <p14:tracePt t="128762" x="8064500" y="3454400"/>
          <p14:tracePt t="128780" x="8070850" y="3454400"/>
          <p14:tracePt t="128796" x="8115300" y="3454400"/>
          <p14:tracePt t="128812" x="8185150" y="3429000"/>
          <p14:tracePt t="128829" x="8286750" y="3390900"/>
          <p14:tracePt t="128846" x="8362950" y="3352800"/>
          <p14:tracePt t="128863" x="8382000" y="3346450"/>
          <p14:tracePt t="128896" x="8382000" y="3340100"/>
          <p14:tracePt t="128913" x="8356600" y="3333750"/>
          <p14:tracePt t="128929" x="8210550" y="3333750"/>
          <p14:tracePt t="128946" x="7956550" y="3314700"/>
          <p14:tracePt t="128963" x="7607300" y="3257550"/>
          <p14:tracePt t="128979" x="7353300" y="3232150"/>
          <p14:tracePt t="128996" x="7194550" y="3213100"/>
          <p14:tracePt t="129013" x="7137400" y="3213100"/>
          <p14:tracePt t="129267" x="7137400" y="3219450"/>
          <p14:tracePt t="129281" x="7131050" y="3225800"/>
          <p14:tracePt t="129289" x="7124700" y="3232150"/>
          <p14:tracePt t="129298" x="7112000" y="3238500"/>
          <p14:tracePt t="129308" x="7099300" y="3244850"/>
          <p14:tracePt t="129325" x="7092950" y="3251200"/>
          <p14:tracePt t="129342" x="7061200" y="3270250"/>
          <p14:tracePt t="129358" x="7048500" y="3276600"/>
          <p14:tracePt t="130270" x="7023100" y="3289300"/>
          <p14:tracePt t="130275" x="7023100" y="3295650"/>
          <p14:tracePt t="130284" x="7016750" y="3295650"/>
          <p14:tracePt t="130297" x="6997700" y="3314700"/>
          <p14:tracePt t="130313" x="6985000" y="3321050"/>
          <p14:tracePt t="130330" x="6965950" y="3327400"/>
          <p14:tracePt t="130347" x="6940550" y="3333750"/>
          <p14:tracePt t="130363" x="6940550" y="3340100"/>
          <p14:tracePt t="130382" x="6934200" y="3340100"/>
          <p14:tracePt t="130467" x="6927850" y="3346450"/>
          <p14:tracePt t="130517" x="6921500" y="3346450"/>
          <p14:tracePt t="130532" x="6915150" y="3346450"/>
          <p14:tracePt t="130548" x="6908800" y="3346450"/>
          <p14:tracePt t="130564" x="6902450" y="3346450"/>
          <p14:tracePt t="130581" x="6896100" y="3346450"/>
          <p14:tracePt t="130589" x="6883400" y="3346450"/>
          <p14:tracePt t="130603" x="6877050" y="3346450"/>
          <p14:tracePt t="130723" x="6870700" y="3346450"/>
          <p14:tracePt t="130747" x="6883400" y="3346450"/>
          <p14:tracePt t="130757" x="6934200" y="3333750"/>
          <p14:tracePt t="130764" x="6978650" y="3321050"/>
          <p14:tracePt t="130780" x="7150100" y="3314700"/>
          <p14:tracePt t="130797" x="7327900" y="3289300"/>
          <p14:tracePt t="130813" x="7480300" y="3263900"/>
          <p14:tracePt t="130830" x="7588250" y="3251200"/>
          <p14:tracePt t="130847" x="7651750" y="3232150"/>
          <p14:tracePt t="130864" x="7670800" y="3232150"/>
          <p14:tracePt t="130954" x="7689850" y="3232150"/>
          <p14:tracePt t="130962" x="7696200" y="3232150"/>
          <p14:tracePt t="130971" x="7702550" y="3232150"/>
          <p14:tracePt t="130981" x="7715250" y="3232150"/>
          <p14:tracePt t="130997" x="7740650" y="3232150"/>
          <p14:tracePt t="131014" x="7753350" y="3232150"/>
          <p14:tracePt t="131031" x="7772400" y="3232150"/>
          <p14:tracePt t="131047" x="7797800" y="3232150"/>
          <p14:tracePt t="131064" x="7823200" y="3232150"/>
          <p14:tracePt t="131366" x="7823200" y="3238500"/>
          <p14:tracePt t="131373" x="7816850" y="3244850"/>
          <p14:tracePt t="131383" x="7797800" y="3244850"/>
          <p14:tracePt t="131390" x="7778750" y="3263900"/>
          <p14:tracePt t="131406" x="7759700" y="3276600"/>
          <p14:tracePt t="131423" x="7727950" y="3302000"/>
          <p14:tracePt t="131440" x="7721600" y="3308350"/>
          <p14:tracePt t="131474" x="7715250" y="3308350"/>
          <p14:tracePt t="131540" x="7708900" y="3308350"/>
          <p14:tracePt t="131637" x="7702550" y="3314700"/>
          <p14:tracePt t="131821" x="7696200" y="3321050"/>
          <p14:tracePt t="131830" x="7689850" y="3321050"/>
          <p14:tracePt t="131838" x="7670800" y="3321050"/>
          <p14:tracePt t="131846" x="7651750" y="3321050"/>
          <p14:tracePt t="131862" x="7607300" y="3321050"/>
          <p14:tracePt t="131879" x="7569200" y="3321050"/>
          <p14:tracePt t="131897" x="7543800" y="3321050"/>
          <p14:tracePt t="131986" x="7537450" y="3321050"/>
          <p14:tracePt t="132214" x="7569200" y="3321050"/>
          <p14:tracePt t="132222" x="7581900" y="3321050"/>
          <p14:tracePt t="132231" x="7600950" y="3321050"/>
          <p14:tracePt t="132246" x="7626350" y="3321050"/>
          <p14:tracePt t="132263" x="7651750" y="3321050"/>
          <p14:tracePt t="132279" x="7683500" y="3321050"/>
          <p14:tracePt t="132296" x="7715250" y="3321050"/>
          <p14:tracePt t="132313" x="7734300" y="3321050"/>
          <p14:tracePt t="132329" x="7740650" y="3321050"/>
          <p14:tracePt t="132492" x="7759700" y="3321050"/>
          <p14:tracePt t="132503" x="7772400" y="3327400"/>
          <p14:tracePt t="132510" x="7791450" y="3327400"/>
          <p14:tracePt t="132518" x="7816850" y="3327400"/>
          <p14:tracePt t="132529" x="7823200" y="3327400"/>
          <p14:tracePt t="132546" x="7886700" y="3327400"/>
          <p14:tracePt t="132563" x="7937500" y="3327400"/>
          <p14:tracePt t="132579" x="7975600" y="3308350"/>
          <p14:tracePt t="132596" x="8001000" y="3295650"/>
          <p14:tracePt t="132613" x="8007350" y="3295650"/>
          <p14:tracePt t="132699" x="8020050" y="3289300"/>
          <p14:tracePt t="132707" x="8026400" y="3282950"/>
          <p14:tracePt t="132716" x="8039100" y="3263900"/>
          <p14:tracePt t="132730" x="8070850" y="3238500"/>
          <p14:tracePt t="132746" x="8121650" y="3168650"/>
          <p14:tracePt t="132763" x="8166100" y="3086100"/>
          <p14:tracePt t="132779" x="8235950" y="2965450"/>
          <p14:tracePt t="132796" x="8255000" y="2844800"/>
          <p14:tracePt t="132813" x="8274050" y="2730500"/>
          <p14:tracePt t="132829" x="8274050" y="2686050"/>
          <p14:tracePt t="132846" x="8261350" y="2654300"/>
          <p14:tracePt t="132863" x="8242300" y="2641600"/>
          <p14:tracePt t="132879" x="8223250" y="2641600"/>
          <p14:tracePt t="132896" x="8191500" y="2641600"/>
          <p14:tracePt t="132913" x="8159750" y="2641600"/>
          <p14:tracePt t="132929" x="8147050" y="2641600"/>
          <p14:tracePt t="132946" x="8128000" y="2635250"/>
          <p14:tracePt t="132963" x="8115300" y="2628900"/>
          <p14:tracePt t="132980" x="8096250" y="2628900"/>
          <p14:tracePt t="132997" x="8070850" y="2609850"/>
          <p14:tracePt t="133013" x="8058150" y="2609850"/>
          <p14:tracePt t="133030" x="8039100" y="2603500"/>
          <p14:tracePt t="133046" x="8013700" y="2603500"/>
          <p14:tracePt t="133063" x="7975600" y="2603500"/>
          <p14:tracePt t="133080" x="7924800" y="2603500"/>
          <p14:tracePt t="133087" x="7893050" y="2603500"/>
          <p14:tracePt t="133097" x="7854950" y="2603500"/>
          <p14:tracePt t="133113" x="7791450" y="2603500"/>
          <p14:tracePt t="133130" x="7753350" y="2603500"/>
          <p14:tracePt t="133146" x="7721600" y="2616200"/>
          <p14:tracePt t="133163" x="7696200" y="2635250"/>
          <p14:tracePt t="133180" x="7670800" y="2667000"/>
          <p14:tracePt t="133196" x="7639050" y="2705100"/>
          <p14:tracePt t="133213" x="7607300" y="2736850"/>
          <p14:tracePt t="133230" x="7575550" y="2768600"/>
          <p14:tracePt t="133246" x="7518400" y="2813050"/>
          <p14:tracePt t="133263" x="7448550" y="2863850"/>
          <p14:tracePt t="133280" x="7391400" y="2901950"/>
          <p14:tracePt t="133297" x="7340600" y="2940050"/>
          <p14:tracePt t="133315" x="7289800" y="2984500"/>
          <p14:tracePt t="133330" x="7283450" y="3003550"/>
          <p14:tracePt t="133346" x="7283450" y="3022600"/>
          <p14:tracePt t="133364" x="7283450" y="3067050"/>
          <p14:tracePt t="133380" x="7296150" y="3111500"/>
          <p14:tracePt t="133397" x="7334250" y="3149600"/>
          <p14:tracePt t="133413" x="7385050" y="3181350"/>
          <p14:tracePt t="133430" x="7442200" y="3219450"/>
          <p14:tracePt t="133447" x="7454900" y="3238500"/>
          <p14:tracePt t="133464" x="7461250" y="3238500"/>
          <p14:tracePt t="133480" x="7467600" y="3251200"/>
          <p14:tracePt t="133498" x="7473950" y="3257550"/>
          <p14:tracePt t="133530" x="7486650" y="3257550"/>
          <p14:tracePt t="133547" x="7486650" y="3263900"/>
          <p14:tracePt t="133564" x="7512050" y="3270250"/>
          <p14:tracePt t="133580" x="7531100" y="3289300"/>
          <p14:tracePt t="133597" x="7537450" y="3289300"/>
          <p14:tracePt t="133613" x="7550150" y="3289300"/>
          <p14:tracePt t="134324" x="7556500" y="3289300"/>
          <p14:tracePt t="134333" x="7581900" y="3295650"/>
          <p14:tracePt t="134339" x="7607300" y="3308350"/>
          <p14:tracePt t="134348" x="7639050" y="3308350"/>
          <p14:tracePt t="134364" x="7670800" y="3321050"/>
          <p14:tracePt t="134536" x="7670800" y="3333750"/>
          <p14:tracePt t="134582" x="7670800" y="3340100"/>
          <p14:tracePt t="134704" x="7670800" y="3346450"/>
          <p14:tracePt t="134710" x="7651750" y="3352800"/>
          <p14:tracePt t="134718" x="7626350" y="3365500"/>
          <p14:tracePt t="134731" x="7562850" y="3365500"/>
          <p14:tracePt t="134748" x="7486650" y="3365500"/>
          <p14:tracePt t="134765" x="7378700" y="3365500"/>
          <p14:tracePt t="134781" x="7270750" y="3359150"/>
          <p14:tracePt t="134798" x="7181850" y="3352800"/>
          <p14:tracePt t="134815" x="7124700" y="3346450"/>
          <p14:tracePt t="134831" x="7105650" y="3346450"/>
          <p14:tracePt t="134966" x="7099300" y="3346450"/>
          <p14:tracePt t="134972" x="7092950" y="3346450"/>
          <p14:tracePt t="134989" x="7073900" y="3346450"/>
          <p14:tracePt t="134998" x="7067550" y="3346450"/>
          <p14:tracePt t="135015" x="7048500" y="3346450"/>
          <p14:tracePt t="135031" x="7029450" y="3346450"/>
          <p14:tracePt t="135048" x="7023100" y="3346450"/>
          <p14:tracePt t="135121" x="7016750" y="3346450"/>
          <p14:tracePt t="136311" x="7004050" y="3346450"/>
          <p14:tracePt t="136319" x="6972300" y="3346450"/>
          <p14:tracePt t="136328" x="6946900" y="3346450"/>
          <p14:tracePt t="136335" x="6908800" y="3346450"/>
          <p14:tracePt t="136353" x="6819900" y="3346450"/>
          <p14:tracePt t="136369" x="6667500" y="3321050"/>
          <p14:tracePt t="136385" x="6394450" y="3270250"/>
          <p14:tracePt t="136402" x="5981700" y="3213100"/>
          <p14:tracePt t="136419" x="5676900" y="3168650"/>
          <p14:tracePt t="136435" x="5486400" y="3155950"/>
          <p14:tracePt t="136452" x="5473700" y="3155950"/>
          <p14:tracePt t="136502" x="5486400" y="3155950"/>
          <p14:tracePt t="136511" x="5492750" y="3155950"/>
          <p14:tracePt t="136558" x="5492750" y="3162300"/>
          <p14:tracePt t="136597" x="5492750" y="3168650"/>
          <p14:tracePt t="136613" x="5486400" y="3168650"/>
          <p14:tracePt t="136629" x="5480050" y="3175000"/>
          <p14:tracePt t="136638" x="5480050" y="3181350"/>
          <p14:tracePt t="136662" x="5473700" y="3181350"/>
          <p14:tracePt t="136671" x="5461000" y="3187700"/>
          <p14:tracePt t="136678" x="5448300" y="3194050"/>
          <p14:tracePt t="136685" x="5422900" y="3206750"/>
          <p14:tracePt t="136702" x="5302250" y="3232150"/>
          <p14:tracePt t="136719" x="5149850" y="3263900"/>
          <p14:tracePt t="136736" x="5022850" y="3308350"/>
          <p14:tracePt t="136753" x="4946650" y="3333750"/>
          <p14:tracePt t="136769" x="4914900" y="3340100"/>
          <p14:tracePt t="136862" x="4914900" y="3346450"/>
          <p14:tracePt t="136878" x="4908550" y="3352800"/>
          <p14:tracePt t="136895" x="4902200" y="3352800"/>
          <p14:tracePt t="136902" x="4889500" y="3359150"/>
          <p14:tracePt t="136928" x="4883150" y="3365500"/>
          <p14:tracePt t="137008" x="4889500" y="3365500"/>
          <p14:tracePt t="137016" x="4933950" y="3365500"/>
          <p14:tracePt t="137024" x="4978400" y="3365500"/>
          <p14:tracePt t="137036" x="5092700" y="3365500"/>
          <p14:tracePt t="137053" x="5207000" y="3365500"/>
          <p14:tracePt t="137069" x="5295900" y="3365500"/>
          <p14:tracePt t="137078" x="5314950" y="3365500"/>
          <p14:tracePt t="137086" x="5321300" y="3365500"/>
          <p14:tracePt t="137103" x="5327650" y="3365500"/>
          <p14:tracePt t="137438" x="5308600" y="3365500"/>
          <p14:tracePt t="137453" x="5302250" y="3365500"/>
          <p14:tracePt t="137611" x="5289550" y="3365500"/>
          <p14:tracePt t="137631" x="5283200" y="3365500"/>
          <p14:tracePt t="137642" x="5270500" y="3365500"/>
          <p14:tracePt t="137650" x="5245100" y="3365500"/>
          <p14:tracePt t="137659" x="5213350" y="3365500"/>
          <p14:tracePt t="137669" x="5130800" y="3365500"/>
          <p14:tracePt t="137685" x="5086350" y="3365500"/>
          <p14:tracePt t="137702" x="5073650" y="3365500"/>
          <p14:tracePt t="137946" x="5080000" y="3365500"/>
          <p14:tracePt t="137954" x="5092700" y="3365500"/>
          <p14:tracePt t="137966" x="5118100" y="3365500"/>
          <p14:tracePt t="137974" x="5156200" y="3365500"/>
          <p14:tracePt t="137989" x="5207000" y="3365500"/>
          <p14:tracePt t="138006" x="5238750" y="3365500"/>
          <p14:tracePt t="138022" x="5276850" y="3365500"/>
          <p14:tracePt t="138039" x="5327650" y="3365500"/>
          <p14:tracePt t="138056" x="5359400" y="3365500"/>
          <p14:tracePt t="138072" x="5384800" y="3365500"/>
          <p14:tracePt t="138089" x="5397500" y="3365500"/>
          <p14:tracePt t="138246" x="5403850" y="3365500"/>
          <p14:tracePt t="138264" x="5422900" y="3365500"/>
          <p14:tracePt t="138270" x="5435600" y="3365500"/>
          <p14:tracePt t="138279" x="5461000" y="3365500"/>
          <p14:tracePt t="138289" x="5486400" y="3365500"/>
          <p14:tracePt t="138306" x="5556250" y="3365500"/>
          <p14:tracePt t="138323" x="5632450" y="3365500"/>
          <p14:tracePt t="138340" x="5708650" y="3365500"/>
          <p14:tracePt t="138356" x="5715000" y="3365500"/>
          <p14:tracePt t="138373" x="5721350" y="3365500"/>
          <p14:tracePt t="138518" x="5734050" y="3365500"/>
          <p14:tracePt t="138535" x="5740400" y="3365500"/>
          <p14:tracePt t="138544" x="5753100" y="3365500"/>
          <p14:tracePt t="138551" x="5784850" y="3365500"/>
          <p14:tracePt t="138565" x="5835650" y="3365500"/>
          <p14:tracePt t="138573" x="5867400" y="3365500"/>
          <p14:tracePt t="138590" x="5924550" y="3365500"/>
          <p14:tracePt t="138606" x="5956300" y="3365500"/>
          <p14:tracePt t="138623" x="5975350" y="3365500"/>
          <p14:tracePt t="139368" x="6000750" y="3365500"/>
          <p14:tracePt t="139376" x="6019800" y="3365500"/>
          <p14:tracePt t="139385" x="6051550" y="3365500"/>
          <p14:tracePt t="139392" x="6108700" y="3346450"/>
          <p14:tracePt t="139409" x="6267450" y="3340100"/>
          <p14:tracePt t="139426" x="6451600" y="3340100"/>
          <p14:tracePt t="139442" x="6629400" y="3340100"/>
          <p14:tracePt t="139459" x="6775450" y="3340100"/>
          <p14:tracePt t="139476" x="6985000" y="3340100"/>
          <p14:tracePt t="139493" x="7061200" y="3340100"/>
          <p14:tracePt t="139510" x="7131050" y="3346450"/>
          <p14:tracePt t="139526" x="7169150" y="3346450"/>
          <p14:tracePt t="139543" x="7219950" y="3346450"/>
          <p14:tracePt t="139559" x="7245350" y="3346450"/>
          <p14:tracePt t="139576" x="7270750" y="3346450"/>
          <p14:tracePt t="139623" x="7283450" y="3346450"/>
          <p14:tracePt t="139633" x="7289800" y="3346450"/>
          <p14:tracePt t="139638" x="7308850" y="3346450"/>
          <p14:tracePt t="139650" x="7321550" y="3346450"/>
          <p14:tracePt t="139659" x="7340600" y="3346450"/>
          <p14:tracePt t="139676" x="7423150" y="3346450"/>
          <p14:tracePt t="139692" x="7607300" y="3346450"/>
          <p14:tracePt t="139710" x="7715250" y="3346450"/>
          <p14:tracePt t="139726" x="7766050" y="3340100"/>
          <p14:tracePt t="139743" x="7778750" y="3333750"/>
          <p14:tracePt t="139760" x="7785100" y="3333750"/>
          <p14:tracePt t="139777" x="7791450" y="3333750"/>
          <p14:tracePt t="140447" x="7797800" y="3327400"/>
          <p14:tracePt t="140455" x="7816850" y="3314700"/>
          <p14:tracePt t="140463" x="7842250" y="3302000"/>
          <p14:tracePt t="140471" x="7867650" y="3282950"/>
          <p14:tracePt t="140488" x="7899400" y="3257550"/>
          <p14:tracePt t="140504" x="7924800" y="3238500"/>
          <p14:tracePt t="140521" x="7937500" y="3232150"/>
          <p14:tracePt t="140615" x="7943850" y="3225800"/>
          <p14:tracePt t="140638" x="7943850" y="3219450"/>
          <p14:tracePt t="140647" x="7943850" y="3213100"/>
          <p14:tracePt t="140655" x="7943850" y="3200400"/>
          <p14:tracePt t="140671" x="7956550" y="3187700"/>
          <p14:tracePt t="140690" x="7956550" y="3181350"/>
          <p14:tracePt t="140721" x="7956550" y="3162300"/>
          <p14:tracePt t="140738" x="7956550" y="3155950"/>
          <p14:tracePt t="140754" x="7956550" y="3130550"/>
          <p14:tracePt t="140771" x="7956550" y="3111500"/>
          <p14:tracePt t="140788" x="7950200" y="3092450"/>
          <p14:tracePt t="140804" x="7950200" y="3079750"/>
          <p14:tracePt t="140821" x="7943850" y="3060700"/>
          <p14:tracePt t="140859" x="7937500" y="3048000"/>
          <p14:tracePt t="140872" x="7937500" y="3041650"/>
          <p14:tracePt t="140888" x="7937500" y="3028950"/>
          <p14:tracePt t="140905" x="7937500" y="3022600"/>
          <p14:tracePt t="140921" x="7937500" y="3016250"/>
          <p14:tracePt t="140966" x="7937500" y="3009900"/>
          <p14:tracePt t="140984" x="7950200" y="3009900"/>
          <p14:tracePt t="140993" x="7950200" y="3016250"/>
          <p14:tracePt t="141005" x="7956550" y="3035300"/>
          <p14:tracePt t="141021" x="7956550" y="3048000"/>
          <p14:tracePt t="141038" x="7956550" y="3054350"/>
          <p14:tracePt t="141055" x="7956550" y="3079750"/>
          <p14:tracePt t="141072" x="7956550" y="3092450"/>
          <p14:tracePt t="141088" x="7931150" y="3117850"/>
          <p14:tracePt t="141096" x="7893050" y="3143250"/>
          <p14:tracePt t="141105" x="7874000" y="3155950"/>
          <p14:tracePt t="141122" x="7785100" y="3194050"/>
          <p14:tracePt t="141138" x="7708900" y="3219450"/>
          <p14:tracePt t="141155" x="7651750" y="3225800"/>
          <p14:tracePt t="141172" x="7581900" y="3232150"/>
          <p14:tracePt t="141189" x="7550150" y="3232150"/>
          <p14:tracePt t="141205" x="7518400" y="3232150"/>
          <p14:tracePt t="141221" x="7486650" y="3232150"/>
          <p14:tracePt t="141238" x="7435850" y="3232150"/>
          <p14:tracePt t="141255" x="7385050" y="3232150"/>
          <p14:tracePt t="141272" x="7340600" y="3206750"/>
          <p14:tracePt t="141288" x="7283450" y="3175000"/>
          <p14:tracePt t="141305" x="7251700" y="3149600"/>
          <p14:tracePt t="141322" x="7226300" y="3136900"/>
          <p14:tracePt t="141338" x="7207250" y="3117850"/>
          <p14:tracePt t="141355" x="7207250" y="3098800"/>
          <p14:tracePt t="141372" x="7207250" y="3048000"/>
          <p14:tracePt t="141391" x="7207250" y="2997200"/>
          <p14:tracePt t="141405" x="7207250" y="2952750"/>
          <p14:tracePt t="141422" x="7188200" y="2908300"/>
          <p14:tracePt t="141438" x="7181850" y="2895600"/>
          <p14:tracePt t="141455" x="7169150" y="2895600"/>
          <p14:tracePt t="141472" x="7162800" y="2895600"/>
          <p14:tracePt t="141489" x="7150100" y="2895600"/>
          <p14:tracePt t="141505" x="7118350" y="2895600"/>
          <p14:tracePt t="141522" x="7099300" y="2895600"/>
          <p14:tracePt t="141538" x="7073900" y="2895600"/>
          <p14:tracePt t="141555" x="7035800" y="2895600"/>
          <p14:tracePt t="141572" x="7010400" y="2901950"/>
          <p14:tracePt t="141582" x="6985000" y="2933700"/>
          <p14:tracePt t="141605" x="6940550" y="2971800"/>
          <p14:tracePt t="141622" x="6915150" y="3009900"/>
          <p14:tracePt t="141639" x="6902450" y="3054350"/>
          <p14:tracePt t="141655" x="6889750" y="3092450"/>
          <p14:tracePt t="141672" x="6889750" y="3124200"/>
          <p14:tracePt t="141688" x="6915150" y="3136900"/>
          <p14:tracePt t="141706" x="6978650" y="3143250"/>
          <p14:tracePt t="141722" x="7061200" y="3162300"/>
          <p14:tracePt t="141739" x="7105650" y="3162300"/>
          <p14:tracePt t="141755" x="7150100" y="3162300"/>
          <p14:tracePt t="141772" x="7194550" y="3162300"/>
          <p14:tracePt t="141789" x="7239000" y="3162300"/>
          <p14:tracePt t="141805" x="7308850" y="3155950"/>
          <p14:tracePt t="141822" x="7346950" y="3136900"/>
          <p14:tracePt t="141839" x="7353300" y="3130550"/>
          <p14:tracePt t="141855" x="7359650" y="3130550"/>
          <p14:tracePt t="141872" x="7366000" y="3124200"/>
          <p14:tracePt t="141928" x="7378700" y="3111500"/>
          <p14:tracePt t="141945" x="7385050" y="3105150"/>
          <p14:tracePt t="141951" x="7391400" y="3098800"/>
          <p14:tracePt t="141962" x="7404100" y="3079750"/>
          <p14:tracePt t="141977" x="7404100" y="3073400"/>
          <p14:tracePt t="141990" x="7404100" y="3067050"/>
          <p14:tracePt t="142297" x="7404100" y="3060700"/>
          <p14:tracePt t="142304" x="7404100" y="3054350"/>
          <p14:tracePt t="142320" x="7404100" y="3041650"/>
          <p14:tracePt t="142336" x="7404100" y="3035300"/>
          <p14:tracePt t="142364" x="7397750" y="3028950"/>
          <p14:tracePt t="142371" x="7391400" y="3022600"/>
          <p14:tracePt t="142379" x="7378700" y="3009900"/>
          <p14:tracePt t="142387" x="7372350" y="3009900"/>
          <p14:tracePt t="142404" x="7353300" y="3009900"/>
          <p14:tracePt t="142459" x="7359650" y="3022600"/>
          <p14:tracePt t="142465" x="7378700" y="3035300"/>
          <p14:tracePt t="142472" x="7416800" y="3054350"/>
          <p14:tracePt t="142487" x="7454900" y="3086100"/>
          <p14:tracePt t="142504" x="7473950" y="3111500"/>
          <p14:tracePt t="142521" x="7480300" y="3117850"/>
          <p14:tracePt t="142538" x="7486650" y="3124200"/>
          <p14:tracePt t="142667" x="7486650" y="3130550"/>
          <p14:tracePt t="142696" x="7473950" y="3130550"/>
          <p14:tracePt t="143223" x="7499350" y="3130550"/>
          <p14:tracePt t="143232" x="7531100" y="3130550"/>
          <p14:tracePt t="143243" x="7562850" y="3130550"/>
          <p14:tracePt t="143254" x="7575550" y="3130550"/>
          <p14:tracePt t="143271" x="7575550" y="3136900"/>
          <p14:tracePt t="143292" x="7581900" y="3143250"/>
          <p14:tracePt t="143313" x="7594600" y="3155950"/>
          <p14:tracePt t="143384" x="7594600" y="3162300"/>
          <p14:tracePt t="143393" x="7588250" y="3175000"/>
          <p14:tracePt t="143399" x="7575550" y="3175000"/>
          <p14:tracePt t="143409" x="7562850" y="3181350"/>
          <p14:tracePt t="143420" x="7537450" y="3187700"/>
          <p14:tracePt t="143437" x="7448550" y="3206750"/>
          <p14:tracePt t="143454" x="7340600" y="3213100"/>
          <p14:tracePt t="143471" x="7181850" y="3244850"/>
          <p14:tracePt t="143487" x="7124700" y="3257550"/>
          <p14:tracePt t="143504" x="7105650" y="3257550"/>
          <p14:tracePt t="143520" x="7099300" y="3257550"/>
          <p14:tracePt t="143577" x="7092950" y="3257550"/>
          <p14:tracePt t="143608" x="7086600" y="3257550"/>
          <p14:tracePt t="143616" x="7073900" y="3263900"/>
          <p14:tracePt t="143632" x="7061200" y="3276600"/>
          <p14:tracePt t="143642" x="7054850" y="3282950"/>
          <p14:tracePt t="143655" x="7016750" y="3289300"/>
          <p14:tracePt t="143671" x="6940550" y="3302000"/>
          <p14:tracePt t="143690" x="6838950" y="3314700"/>
          <p14:tracePt t="143704" x="6711950" y="3314700"/>
          <p14:tracePt t="143721" x="6597650" y="3314700"/>
          <p14:tracePt t="143737" x="6489700" y="3314700"/>
          <p14:tracePt t="143754" x="6400800" y="3314700"/>
          <p14:tracePt t="143771" x="6337300" y="3314700"/>
          <p14:tracePt t="143787" x="6286500" y="3314700"/>
          <p14:tracePt t="143804" x="6280150" y="3314700"/>
          <p14:tracePt t="143821" x="6267450" y="3314700"/>
          <p14:tracePt t="143858" x="6261100" y="3314700"/>
          <p14:tracePt t="143871" x="6229350" y="3321050"/>
          <p14:tracePt t="143887" x="6172200" y="3321050"/>
          <p14:tracePt t="143904" x="6096000" y="3321050"/>
          <p14:tracePt t="143921" x="6051550" y="3321050"/>
          <p14:tracePt t="143937" x="6038850" y="3321050"/>
          <p14:tracePt t="143954" x="6026150" y="3321050"/>
          <p14:tracePt t="144000" x="6019800" y="3321050"/>
          <p14:tracePt t="144009" x="6013450" y="3321050"/>
          <p14:tracePt t="144021" x="6000750" y="3321050"/>
          <p14:tracePt t="144037" x="5969000" y="3321050"/>
          <p14:tracePt t="144054" x="5937250" y="3321050"/>
          <p14:tracePt t="144071" x="5842000" y="3321050"/>
          <p14:tracePt t="144088" x="5657850" y="3321050"/>
          <p14:tracePt t="144105" x="5461000" y="3321050"/>
          <p14:tracePt t="144121" x="5308600" y="3346450"/>
          <p14:tracePt t="144138" x="5251450" y="3352800"/>
          <p14:tracePt t="144195" x="5257800" y="3352800"/>
          <p14:tracePt t="144331" x="5264150" y="3359150"/>
          <p14:tracePt t="144336" x="5283200" y="3371850"/>
          <p14:tracePt t="144345" x="5295900" y="3371850"/>
          <p14:tracePt t="144354" x="5327650" y="3378200"/>
          <p14:tracePt t="144371" x="5346700" y="3378200"/>
          <p14:tracePt t="144388" x="5372100" y="3378200"/>
          <p14:tracePt t="144404" x="5416550" y="3384550"/>
          <p14:tracePt t="144421" x="5486400" y="3403600"/>
          <p14:tracePt t="144441" x="5575300" y="3422650"/>
          <p14:tracePt t="144455" x="5715000" y="3435350"/>
          <p14:tracePt t="144471" x="6064250" y="3454400"/>
          <p14:tracePt t="144488" x="6432550" y="3454400"/>
          <p14:tracePt t="144504" x="6737350" y="3454400"/>
          <p14:tracePt t="144522" x="6978650" y="3454400"/>
          <p14:tracePt t="144538" x="7200900" y="3454400"/>
          <p14:tracePt t="144555" x="7385050" y="3441700"/>
          <p14:tracePt t="144571" x="7512050" y="3429000"/>
          <p14:tracePt t="144588" x="7550150" y="3409950"/>
          <p14:tracePt t="144595" x="7550150" y="3403600"/>
          <p14:tracePt t="144605" x="7556500" y="3403600"/>
          <p14:tracePt t="144649" x="7569200" y="3397250"/>
          <p14:tracePt t="144671" x="7575550" y="3397250"/>
          <p14:tracePt t="144680" x="7594600" y="3384550"/>
          <p14:tracePt t="144693" x="7600950" y="3384550"/>
          <p14:tracePt t="144705" x="7658100" y="3384550"/>
          <p14:tracePt t="144721" x="7759700" y="3371850"/>
          <p14:tracePt t="144738" x="7835900" y="3371850"/>
          <p14:tracePt t="144755" x="7874000" y="3365500"/>
          <p14:tracePt t="144772" x="7886700" y="3352800"/>
          <p14:tracePt t="145346" x="7874000" y="3352800"/>
          <p14:tracePt t="145354" x="7867650" y="3352800"/>
          <p14:tracePt t="151067" x="7854950" y="3352800"/>
          <p14:tracePt t="151075" x="7848600" y="3352800"/>
          <p14:tracePt t="151084" x="7842250" y="3359150"/>
          <p14:tracePt t="151091" x="7835900" y="3359150"/>
          <p14:tracePt t="151108" x="7829550" y="3359150"/>
          <p14:tracePt t="151139" x="7842250" y="3359150"/>
          <p14:tracePt t="151149" x="7854950" y="3359150"/>
          <p14:tracePt t="151158" x="7880350" y="3359150"/>
          <p14:tracePt t="151175" x="7924800" y="3346450"/>
          <p14:tracePt t="151192" x="7969250" y="3346450"/>
          <p14:tracePt t="151209" x="8001000" y="3340100"/>
          <p14:tracePt t="151228" x="8039100" y="3333750"/>
          <p14:tracePt t="151244" x="8051800" y="3333750"/>
          <p14:tracePt t="151275" x="8070850" y="3333750"/>
          <p14:tracePt t="151292" x="8077200" y="3333750"/>
          <p14:tracePt t="151308" x="8089900" y="3333750"/>
          <p14:tracePt t="151325" x="8102600" y="3333750"/>
          <p14:tracePt t="151768" x="8108950" y="3333750"/>
          <p14:tracePt t="152694" x="8121650" y="3333750"/>
          <p14:tracePt t="152711" x="8134350" y="3333750"/>
          <p14:tracePt t="153486" x="8140700" y="3333750"/>
          <p14:tracePt t="153502" x="8115300" y="3333750"/>
          <p14:tracePt t="153512" x="8064500" y="3333750"/>
          <p14:tracePt t="153521" x="7950200" y="3333750"/>
          <p14:tracePt t="153527" x="7804150" y="3333750"/>
          <p14:tracePt t="153543" x="7321550" y="3378200"/>
          <p14:tracePt t="153560" x="6629400" y="3467100"/>
          <p14:tracePt t="153577" x="5918200" y="3581400"/>
          <p14:tracePt t="153594" x="4978400" y="3695700"/>
          <p14:tracePt t="153610" x="4051300" y="3841750"/>
          <p14:tracePt t="153616" x="3632200" y="3898900"/>
          <p14:tracePt t="153627" x="2914650" y="4019550"/>
          <p14:tracePt t="153644" x="2533650" y="4102100"/>
          <p14:tracePt t="153660" x="2393950" y="4146550"/>
          <p14:tracePt t="153677" x="2343150" y="4159250"/>
          <p14:tracePt t="153694" x="2279650" y="4171950"/>
          <p14:tracePt t="153710" x="2203450" y="4191000"/>
          <p14:tracePt t="153727" x="2082800" y="4229100"/>
          <p14:tracePt t="153744" x="1936750" y="4260850"/>
          <p14:tracePt t="153760" x="1803400" y="4298950"/>
          <p14:tracePt t="153777" x="1682750" y="4330700"/>
          <p14:tracePt t="153794" x="1638300" y="4349750"/>
          <p14:tracePt t="153810" x="1625600" y="4349750"/>
          <p14:tracePt t="153967" x="1651000" y="4349750"/>
          <p14:tracePt t="153973" x="1701800" y="4324350"/>
          <p14:tracePt t="153983" x="1758950" y="4279900"/>
          <p14:tracePt t="153994" x="1809750" y="4241800"/>
          <p14:tracePt t="154012" x="1993900" y="4114800"/>
          <p14:tracePt t="154027" x="2076450" y="4057650"/>
          <p14:tracePt t="154044" x="2120900" y="4038600"/>
          <p14:tracePt t="154061" x="2159000" y="4019550"/>
          <p14:tracePt t="154077" x="2178050" y="4019550"/>
          <p14:tracePt t="154094" x="2197100" y="4019550"/>
          <p14:tracePt t="154111" x="2209800" y="4019550"/>
          <p14:tracePt t="154118" x="2228850" y="4019550"/>
          <p14:tracePt t="154135" x="2241550" y="4019550"/>
          <p14:tracePt t="154144" x="2254250" y="4032250"/>
          <p14:tracePt t="154161" x="2254250" y="4038600"/>
          <p14:tracePt t="154991" x="2254250" y="4044950"/>
          <p14:tracePt t="154999" x="2235200" y="4044950"/>
          <p14:tracePt t="155009" x="2222500" y="4038600"/>
          <p14:tracePt t="155016" x="2209800" y="4038600"/>
          <p14:tracePt t="155032" x="2197100" y="4038600"/>
          <p14:tracePt t="155066" x="2178050" y="4038600"/>
          <p14:tracePt t="155082" x="2159000" y="4025900"/>
          <p14:tracePt t="155101" x="2133600" y="4019550"/>
          <p14:tracePt t="155125" x="2127250" y="4019550"/>
          <p14:tracePt t="155135" x="2120900" y="4019550"/>
          <p14:tracePt t="155229" x="2108200" y="4006850"/>
          <p14:tracePt t="155238" x="2101850" y="4000500"/>
          <p14:tracePt t="155255" x="2095500" y="3981450"/>
          <p14:tracePt t="155261" x="2076450" y="3968750"/>
          <p14:tracePt t="155277" x="2070100" y="3962400"/>
          <p14:tracePt t="155293" x="2051050" y="3956050"/>
          <p14:tracePt t="155301" x="2044700" y="3949700"/>
          <p14:tracePt t="155944" x="2038350" y="3943350"/>
          <p14:tracePt t="155961" x="2051050" y="3943350"/>
          <p14:tracePt t="155969" x="2082800" y="3937000"/>
          <p14:tracePt t="155977" x="2120900" y="3911600"/>
          <p14:tracePt t="155985" x="2171700" y="3905250"/>
          <p14:tracePt t="156002" x="2298700" y="3860800"/>
          <p14:tracePt t="156019" x="2451100" y="3822700"/>
          <p14:tracePt t="156036" x="2578100" y="3797300"/>
          <p14:tracePt t="156052" x="2679700" y="3790950"/>
          <p14:tracePt t="156069" x="2705100" y="3790950"/>
          <p14:tracePt t="156551" x="2717800" y="3784600"/>
          <p14:tracePt t="156560" x="2730500" y="3759200"/>
          <p14:tracePt t="156568" x="2736850" y="3752850"/>
          <p14:tracePt t="156576" x="2743200" y="3733800"/>
          <p14:tracePt t="156593" x="2794000" y="3683000"/>
          <p14:tracePt t="156609" x="2870200" y="3613150"/>
          <p14:tracePt t="156619" x="2908300" y="3575050"/>
          <p14:tracePt t="156625" x="2933700" y="3536950"/>
          <p14:tracePt t="156642" x="2946400" y="3517900"/>
          <p14:tracePt t="156659" x="2946400" y="3498850"/>
          <p14:tracePt t="156710" x="2946400" y="3505200"/>
          <p14:tracePt t="156718" x="2940050" y="3511550"/>
          <p14:tracePt t="156728" x="2933700" y="3511550"/>
          <p14:tracePt t="156993" x="2927350" y="3524250"/>
          <p14:tracePt t="157018" x="2927350" y="3530600"/>
          <p14:tracePt t="157048" x="2927350" y="3536950"/>
          <p14:tracePt t="157057" x="2921000" y="3543300"/>
          <p14:tracePt t="157074" x="2921000" y="3549650"/>
          <p14:tracePt t="157085" x="2921000" y="3575050"/>
          <p14:tracePt t="157101" x="2921000" y="3606800"/>
          <p14:tracePt t="157118" x="2921000" y="3638550"/>
          <p14:tracePt t="157135" x="2921000" y="3657600"/>
          <p14:tracePt t="157151" x="2921000" y="3670300"/>
          <p14:tracePt t="157185" x="2921000" y="3676650"/>
          <p14:tracePt t="157202" x="2914650" y="3689350"/>
          <p14:tracePt t="157230" x="2914650" y="3695700"/>
          <p14:tracePt t="157241" x="2908300" y="3702050"/>
          <p14:tracePt t="157303" x="2895600" y="3708400"/>
          <p14:tracePt t="157311" x="2882900" y="3714750"/>
          <p14:tracePt t="157319" x="2882900" y="3721100"/>
          <p14:tracePt t="157335" x="2863850" y="3733800"/>
          <p14:tracePt t="157352" x="2844800" y="3740150"/>
          <p14:tracePt t="157368" x="2844800" y="3746500"/>
          <p14:tracePt t="157385" x="2838450" y="3752850"/>
          <p14:tracePt t="157418" x="2838450" y="3765550"/>
          <p14:tracePt t="157435" x="2825750" y="3778250"/>
          <p14:tracePt t="157452" x="2825750" y="3790950"/>
          <p14:tracePt t="159135" x="2825750" y="3797300"/>
          <p14:tracePt t="159145" x="2825750" y="3810000"/>
          <p14:tracePt t="159152" x="2825750" y="3816350"/>
          <p14:tracePt t="159160" x="2825750" y="3829050"/>
          <p14:tracePt t="159177" x="2825750" y="3848100"/>
          <p14:tracePt t="159193" x="2825750" y="3860800"/>
          <p14:tracePt t="159210" x="2819400" y="3873500"/>
          <p14:tracePt t="159227" x="2813050" y="3886200"/>
          <p14:tracePt t="159243" x="2787650" y="3892550"/>
          <p14:tracePt t="159260" x="2736850" y="3911600"/>
          <p14:tracePt t="159277" x="2698750" y="3917950"/>
          <p14:tracePt t="159293" x="2654300" y="3930650"/>
          <p14:tracePt t="159310" x="2622550" y="3930650"/>
          <p14:tracePt t="159327" x="2597150" y="3930650"/>
          <p14:tracePt t="160110" x="2578100" y="3930650"/>
          <p14:tracePt t="160114" x="2571750" y="3930650"/>
          <p14:tracePt t="160127" x="2520950" y="3930650"/>
          <p14:tracePt t="160144" x="2489200" y="3930650"/>
          <p14:tracePt t="160160" x="2457450" y="3930650"/>
          <p14:tracePt t="160177" x="2419350" y="3930650"/>
          <p14:tracePt t="160193" x="2374900" y="3930650"/>
          <p14:tracePt t="160210" x="2336800" y="3930650"/>
          <p14:tracePt t="160227" x="2324100" y="3930650"/>
          <p14:tracePt t="160473" x="2317750" y="3930650"/>
          <p14:tracePt t="160480" x="2311400" y="3930650"/>
          <p14:tracePt t="160495" x="2305050" y="3924300"/>
          <p14:tracePt t="160503" x="2298700" y="3917950"/>
          <p14:tracePt t="160513" x="2292350" y="3917950"/>
          <p14:tracePt t="160553" x="2286000" y="3911600"/>
          <p14:tracePt t="160593" x="2286000" y="3905250"/>
          <p14:tracePt t="160610" x="2286000" y="3898900"/>
          <p14:tracePt t="160619" x="2286000" y="3892550"/>
          <p14:tracePt t="160642" x="2286000" y="3886200"/>
          <p14:tracePt t="160653" x="2317750" y="3873500"/>
          <p14:tracePt t="160658" x="2374900" y="3873500"/>
          <p14:tracePt t="160665" x="2438400" y="3873500"/>
          <p14:tracePt t="160680" x="2616200" y="3873500"/>
          <p14:tracePt t="160697" x="2825750" y="3873500"/>
          <p14:tracePt t="160713" x="3060700" y="3873500"/>
          <p14:tracePt t="160730" x="3365500" y="3873500"/>
          <p14:tracePt t="160747" x="3587750" y="3873500"/>
          <p14:tracePt t="160763" x="3695700" y="3873500"/>
          <p14:tracePt t="160780" x="3727450" y="3873500"/>
          <p14:tracePt t="160796" x="3740150" y="3873500"/>
          <p14:tracePt t="160864" x="3746500" y="3873500"/>
          <p14:tracePt t="160872" x="3759200" y="3873500"/>
          <p14:tracePt t="160880" x="3784600" y="3873500"/>
          <p14:tracePt t="160897" x="3860800" y="3873500"/>
          <p14:tracePt t="160913" x="3975100" y="3873500"/>
          <p14:tracePt t="160930" x="4121150" y="3873500"/>
          <p14:tracePt t="160947" x="4279900" y="3873500"/>
          <p14:tracePt t="160963" x="4432300" y="3873500"/>
          <p14:tracePt t="160980" x="4591050" y="3860800"/>
          <p14:tracePt t="160997" x="4699000" y="3854450"/>
          <p14:tracePt t="161017" x="4870450" y="3841750"/>
          <p14:tracePt t="161030" x="4965700" y="3841750"/>
          <p14:tracePt t="161047" x="5048250" y="3841750"/>
          <p14:tracePt t="161063" x="5118100" y="3841750"/>
          <p14:tracePt t="161080" x="5175250" y="3841750"/>
          <p14:tracePt t="161097" x="5238750" y="3841750"/>
          <p14:tracePt t="161114" x="5295900" y="3841750"/>
          <p14:tracePt t="161130" x="5372100" y="3848100"/>
          <p14:tracePt t="161147" x="5448300" y="3854450"/>
          <p14:tracePt t="161163" x="5568950" y="3867150"/>
          <p14:tracePt t="161180" x="5689600" y="3879850"/>
          <p14:tracePt t="161197" x="5791200" y="3879850"/>
          <p14:tracePt t="161214" x="5892800" y="3879850"/>
          <p14:tracePt t="161230" x="6019800" y="3892550"/>
          <p14:tracePt t="161247" x="6121400" y="3892550"/>
          <p14:tracePt t="161263" x="6235700" y="3892550"/>
          <p14:tracePt t="161280" x="6362700" y="3892550"/>
          <p14:tracePt t="161297" x="6483350" y="3892550"/>
          <p14:tracePt t="161314" x="6616700" y="3892550"/>
          <p14:tracePt t="161330" x="6756400" y="3892550"/>
          <p14:tracePt t="161347" x="6864350" y="3892550"/>
          <p14:tracePt t="161364" x="6959600" y="3892550"/>
          <p14:tracePt t="161380" x="7054850" y="3892550"/>
          <p14:tracePt t="161397" x="7156450" y="3924300"/>
          <p14:tracePt t="161414" x="7321550" y="3956050"/>
          <p14:tracePt t="161430" x="7410450" y="3962400"/>
          <p14:tracePt t="161447" x="7518400" y="3962400"/>
          <p14:tracePt t="161464" x="7632700" y="3962400"/>
          <p14:tracePt t="161481" x="7791450" y="3962400"/>
          <p14:tracePt t="161497" x="7937500" y="3962400"/>
          <p14:tracePt t="161514" x="8089900" y="3962400"/>
          <p14:tracePt t="161531" x="8185150" y="3962400"/>
          <p14:tracePt t="161547" x="8255000" y="3968750"/>
          <p14:tracePt t="161564" x="8267700" y="3968750"/>
          <p14:tracePt t="161714" x="8274050" y="3968750"/>
          <p14:tracePt t="161786" x="8267700" y="3981450"/>
          <p14:tracePt t="161803" x="8255000" y="3987800"/>
          <p14:tracePt t="161808" x="8248650" y="3987800"/>
          <p14:tracePt t="161821" x="8229600" y="4000500"/>
          <p14:tracePt t="161831" x="8191500" y="4019550"/>
          <p14:tracePt t="161848" x="8140700" y="4038600"/>
          <p14:tracePt t="161864" x="8121650" y="4044950"/>
          <p14:tracePt t="161881" x="8102600" y="4051300"/>
          <p14:tracePt t="161898" x="8089900" y="4064000"/>
          <p14:tracePt t="161914" x="8077200" y="4064000"/>
          <p14:tracePt t="162019" x="8070850" y="4064000"/>
          <p14:tracePt t="162113" x="8070850" y="4070350"/>
          <p14:tracePt t="162195" x="8064500" y="4070350"/>
          <p14:tracePt t="162251" x="8051800" y="4070350"/>
          <p14:tracePt t="162276" x="8051800" y="4076700"/>
          <p14:tracePt t="162675" x="8070850" y="4076700"/>
          <p14:tracePt t="162684" x="8108950" y="4051300"/>
          <p14:tracePt t="162699" x="8134350" y="4038600"/>
          <p14:tracePt t="162713" x="8153400" y="4025900"/>
          <p14:tracePt t="162733" x="8159750" y="4025900"/>
          <p14:tracePt t="162802" x="8147050" y="4006850"/>
          <p14:tracePt t="162809" x="8070850" y="3968750"/>
          <p14:tracePt t="162821" x="7969250" y="3917950"/>
          <p14:tracePt t="162834" x="7912100" y="3898900"/>
          <p14:tracePt t="163036" x="7874000" y="3879850"/>
          <p14:tracePt t="163044" x="7816850" y="3860800"/>
          <p14:tracePt t="163053" x="7740650" y="3816350"/>
          <p14:tracePt t="163062" x="7651750" y="3784600"/>
          <p14:tracePt t="163078" x="7454900" y="3702050"/>
          <p14:tracePt t="163095" x="7340600" y="3651250"/>
          <p14:tracePt t="163111" x="7213600" y="3606800"/>
          <p14:tracePt t="163128" x="7150100" y="3587750"/>
          <p14:tracePt t="163145" x="7073900" y="3581400"/>
          <p14:tracePt t="163162" x="7023100" y="3581400"/>
          <p14:tracePt t="163178" x="7004050" y="3581400"/>
          <p14:tracePt t="163195" x="6997700" y="3581400"/>
          <p14:tracePt t="163228" x="6991350" y="3581400"/>
          <p14:tracePt t="163245" x="6978650" y="3581400"/>
          <p14:tracePt t="163262" x="6972300" y="3581400"/>
          <p14:tracePt t="163278" x="6959600" y="3581400"/>
          <p14:tracePt t="163295" x="6953250" y="3587750"/>
          <p14:tracePt t="163312" x="6953250" y="3594100"/>
          <p14:tracePt t="163345" x="6934200" y="3600450"/>
          <p14:tracePt t="163369" x="6934200" y="3606800"/>
          <p14:tracePt t="163378" x="6927850" y="3613150"/>
          <p14:tracePt t="163395" x="6927850" y="3619500"/>
          <p14:tracePt t="163412" x="6927850" y="3632200"/>
          <p14:tracePt t="163833" x="6921500" y="3638550"/>
          <p14:tracePt t="163849" x="6908800" y="3651250"/>
          <p14:tracePt t="163858" x="6908800" y="3657600"/>
          <p14:tracePt t="163865" x="6902450" y="3663950"/>
          <p14:tracePt t="163914" x="6896100" y="3663950"/>
          <p14:tracePt t="163931" x="6896100" y="3670300"/>
          <p14:tracePt t="163948" x="6915150" y="3683000"/>
          <p14:tracePt t="163954" x="6946900" y="3683000"/>
          <p14:tracePt t="163964" x="6978650" y="3689350"/>
          <p14:tracePt t="163973" x="7023100" y="3689350"/>
          <p14:tracePt t="163990" x="7112000" y="3708400"/>
          <p14:tracePt t="164007" x="7232650" y="3721100"/>
          <p14:tracePt t="164026" x="7499350" y="3752850"/>
          <p14:tracePt t="164040" x="7677150" y="3771900"/>
          <p14:tracePt t="164057" x="7797800" y="3797300"/>
          <p14:tracePt t="164073" x="7829550" y="3797300"/>
          <p14:tracePt t="164212" x="7848600" y="3797300"/>
          <p14:tracePt t="164229" x="7854950" y="3810000"/>
          <p14:tracePt t="164235" x="7854950" y="3816350"/>
          <p14:tracePt t="164247" x="7867650" y="3822700"/>
          <p14:tracePt t="164257" x="7905750" y="3829050"/>
          <p14:tracePt t="164273" x="7943850" y="3829050"/>
          <p14:tracePt t="164290" x="7969250" y="3829050"/>
          <p14:tracePt t="164307" x="8001000" y="3829050"/>
          <p14:tracePt t="164324" x="8013700" y="3829050"/>
          <p14:tracePt t="164364" x="8020050" y="3829050"/>
          <p14:tracePt t="164373" x="8032750" y="3829050"/>
          <p14:tracePt t="164390" x="8058150" y="3829050"/>
          <p14:tracePt t="164407" x="8096250" y="3829050"/>
          <p14:tracePt t="164424" x="8235950" y="3829050"/>
          <p14:tracePt t="164440" x="8362950" y="3841750"/>
          <p14:tracePt t="164457" x="8528050" y="3873500"/>
          <p14:tracePt t="164473" x="8667750" y="3898900"/>
          <p14:tracePt t="164490" x="8775700" y="3905250"/>
          <p14:tracePt t="164507" x="8794750" y="3911600"/>
          <p14:tracePt t="165294" x="8807450" y="3917950"/>
          <p14:tracePt t="165301" x="8858250" y="3930650"/>
          <p14:tracePt t="165309" x="8902700" y="3949700"/>
          <p14:tracePt t="165322" x="8985250" y="3975100"/>
          <p14:tracePt t="165338" x="9017000" y="3981450"/>
          <p14:tracePt t="165355" x="9061450" y="3987800"/>
          <p14:tracePt t="165372" x="9074150" y="3987800"/>
          <p14:tracePt t="165389" x="9086850" y="4000500"/>
          <p14:tracePt t="165405" x="9099550" y="4000500"/>
          <p14:tracePt t="165422" x="9105900" y="4000500"/>
          <p14:tracePt t="165438" x="9118600" y="4000500"/>
          <p14:tracePt t="165455" x="9131300" y="4000500"/>
          <p14:tracePt t="165472" x="9137650" y="4000500"/>
          <p14:tracePt t="165489" x="9137650" y="3994150"/>
          <p14:tracePt t="165547" x="9137650" y="3981450"/>
          <p14:tracePt t="165556" x="9131300" y="3968750"/>
          <p14:tracePt t="165564" x="9118600" y="3968750"/>
          <p14:tracePt t="165572" x="9093200" y="3949700"/>
          <p14:tracePt t="165589" x="9042400" y="3943350"/>
          <p14:tracePt t="165606" x="9010650" y="3937000"/>
          <p14:tracePt t="165611" x="8985250" y="3937000"/>
          <p14:tracePt t="165622" x="8959850" y="3924300"/>
          <p14:tracePt t="165639" x="8934450" y="3924300"/>
          <p14:tracePt t="165656" x="8928100" y="3917950"/>
          <p14:tracePt t="165731" x="8921750" y="3917950"/>
          <p14:tracePt t="165740" x="8909050" y="3911600"/>
          <p14:tracePt t="165748" x="8909050" y="3905250"/>
          <p14:tracePt t="165756" x="8896350" y="3898900"/>
          <p14:tracePt t="165836" x="8896350" y="3905250"/>
          <p14:tracePt t="165844" x="8902700" y="3905250"/>
          <p14:tracePt t="165861" x="8909050" y="3905250"/>
          <p14:tracePt t="165873" x="8921750" y="3905250"/>
          <p14:tracePt t="165889" x="8928100" y="3905250"/>
          <p14:tracePt t="165923" x="8934450" y="3905250"/>
          <p14:tracePt t="165997" x="8940800" y="3905250"/>
          <p14:tracePt t="166014" x="8947150" y="3905250"/>
          <p14:tracePt t="166017" x="8953500" y="3898900"/>
          <p14:tracePt t="166034" x="8959850" y="3892550"/>
          <p14:tracePt t="166050" x="8972550" y="3886200"/>
          <p14:tracePt t="166066" x="8978900" y="3886200"/>
          <p14:tracePt t="166077" x="8985250" y="3886200"/>
          <p14:tracePt t="166089" x="9004300" y="3886200"/>
          <p14:tracePt t="166106" x="9017000" y="3886200"/>
          <p14:tracePt t="166123" x="9048750" y="3886200"/>
          <p14:tracePt t="166139" x="9118600" y="3886200"/>
          <p14:tracePt t="166156" x="9258300" y="3886200"/>
          <p14:tracePt t="166173" x="9461500" y="3886200"/>
          <p14:tracePt t="166189" x="9690100" y="3886200"/>
          <p14:tracePt t="166206" x="9912350" y="3886200"/>
          <p14:tracePt t="166223" x="10083800" y="3886200"/>
          <p14:tracePt t="166240" x="10179050" y="3886200"/>
          <p14:tracePt t="166256" x="10204450" y="3886200"/>
          <p14:tracePt t="166674" x="10191750" y="3886200"/>
          <p14:tracePt t="166683" x="10166350" y="3886200"/>
          <p14:tracePt t="166690" x="10147300" y="3886200"/>
          <p14:tracePt t="166705" x="10090150" y="3886200"/>
          <p14:tracePt t="166715" x="9747250" y="3886200"/>
          <p14:tracePt t="166732" x="8509000" y="3886200"/>
          <p14:tracePt t="166748" x="6705600" y="3886200"/>
          <p14:tracePt t="166765" x="4718050" y="3886200"/>
          <p14:tracePt t="166782" x="2946400" y="3886200"/>
          <p14:tracePt t="166798" x="1638300" y="3886200"/>
          <p14:tracePt t="166815" x="800100" y="3886200"/>
          <p14:tracePt t="166832" x="368300" y="3848100"/>
          <p14:tracePt t="166848" x="203200" y="3803650"/>
          <p14:tracePt t="166868" x="203200" y="3797300"/>
          <p14:tracePt t="166882" x="196850" y="3797300"/>
          <p14:tracePt t="166898" x="241300" y="3797300"/>
          <p14:tracePt t="166915" x="304800" y="3797300"/>
          <p14:tracePt t="166932" x="355600" y="3797300"/>
          <p14:tracePt t="166948" x="381000" y="3797300"/>
          <p14:tracePt t="166965" x="419100" y="3797300"/>
          <p14:tracePt t="166982" x="450850" y="3797300"/>
          <p14:tracePt t="166998" x="482600" y="3797300"/>
          <p14:tracePt t="167015" x="514350" y="3797300"/>
          <p14:tracePt t="167032" x="527050" y="3797300"/>
          <p14:tracePt t="167069" x="533400" y="3797300"/>
          <p14:tracePt t="167087" x="552450" y="3797300"/>
          <p14:tracePt t="167099" x="628650" y="3822700"/>
          <p14:tracePt t="167111" x="717550" y="3848100"/>
          <p14:tracePt t="167118" x="793750" y="3867150"/>
          <p14:tracePt t="167132" x="1054100" y="3905250"/>
          <p14:tracePt t="167149" x="1460500" y="3956050"/>
          <p14:tracePt t="167165" x="1981200" y="4038600"/>
          <p14:tracePt t="167182" x="2451100" y="4089400"/>
          <p14:tracePt t="167199" x="2705100" y="4089400"/>
          <p14:tracePt t="167215" x="2794000" y="4089400"/>
          <p14:tracePt t="167232" x="2819400" y="4089400"/>
          <p14:tracePt t="167275" x="2813050" y="4089400"/>
          <p14:tracePt t="167283" x="2794000" y="4083050"/>
          <p14:tracePt t="167290" x="2787650" y="4083050"/>
          <p14:tracePt t="167300" x="2774950" y="4083050"/>
          <p14:tracePt t="167347" x="2774950" y="4070350"/>
          <p14:tracePt t="167356" x="2774950" y="4057650"/>
          <p14:tracePt t="167365" x="2787650" y="4051300"/>
          <p14:tracePt t="167382" x="2838450" y="4032250"/>
          <p14:tracePt t="167399" x="2908300" y="4013200"/>
          <p14:tracePt t="167415" x="3041650" y="3975100"/>
          <p14:tracePt t="167432" x="3175000" y="3956050"/>
          <p14:tracePt t="167449" x="3251200" y="3943350"/>
          <p14:tracePt t="167465" x="3295650" y="3911600"/>
          <p14:tracePt t="167482" x="3295650" y="3898900"/>
          <p14:tracePt t="167515" x="3282950" y="3892550"/>
          <p14:tracePt t="167532" x="3219450" y="3905250"/>
          <p14:tracePt t="167549" x="3168650" y="3924300"/>
          <p14:tracePt t="167565" x="3124200" y="3930650"/>
          <p14:tracePt t="167582" x="3067050" y="3930650"/>
          <p14:tracePt t="167599" x="3016250" y="3930650"/>
          <p14:tracePt t="167606" x="2990850" y="3930650"/>
          <p14:tracePt t="167615" x="2965450" y="3930650"/>
          <p14:tracePt t="167632" x="2933700" y="3924300"/>
          <p14:tracePt t="167650" x="2927350" y="3917950"/>
          <p14:tracePt t="167666" x="2914650" y="3911600"/>
          <p14:tracePt t="167749" x="2914650" y="3905250"/>
          <p14:tracePt t="167763" x="2914650" y="3898900"/>
          <p14:tracePt t="167772" x="2921000" y="3892550"/>
          <p14:tracePt t="167789" x="2927350" y="3892550"/>
          <p14:tracePt t="169078" x="2940050" y="3892550"/>
          <p14:tracePt t="169086" x="2971800" y="3892550"/>
          <p14:tracePt t="169095" x="3003550" y="3892550"/>
          <p14:tracePt t="169103" x="3048000" y="3873500"/>
          <p14:tracePt t="169120" x="3187700" y="3848100"/>
          <p14:tracePt t="169136" x="3429000" y="3816350"/>
          <p14:tracePt t="169153" x="3898900" y="3778250"/>
          <p14:tracePt t="169170" x="4781550" y="3778250"/>
          <p14:tracePt t="169186" x="5321300" y="3778250"/>
          <p14:tracePt t="169203" x="5753100" y="3778250"/>
          <p14:tracePt t="169220" x="6172200" y="3778250"/>
          <p14:tracePt t="169236" x="6451600" y="3822700"/>
          <p14:tracePt t="169253" x="6667500" y="3867150"/>
          <p14:tracePt t="169270" x="6800850" y="3898900"/>
          <p14:tracePt t="169287" x="6838950" y="3911600"/>
          <p14:tracePt t="169303" x="6858000" y="3911600"/>
          <p14:tracePt t="169336" x="6864350" y="3911600"/>
          <p14:tracePt t="169354" x="6877050" y="3911600"/>
          <p14:tracePt t="169370" x="6959600" y="3917950"/>
          <p14:tracePt t="169386" x="7080250" y="3943350"/>
          <p14:tracePt t="169403" x="7353300" y="4000500"/>
          <p14:tracePt t="169420" x="7950200" y="4146550"/>
          <p14:tracePt t="169436" x="8674100" y="4235450"/>
          <p14:tracePt t="169453" x="9334500" y="4292600"/>
          <p14:tracePt t="169470" x="9702800" y="4292600"/>
          <p14:tracePt t="169487" x="9874250" y="4286250"/>
          <p14:tracePt t="169503" x="9944100" y="4267200"/>
          <p14:tracePt t="169520" x="9956800" y="4254500"/>
          <p14:tracePt t="169553" x="9918700" y="4248150"/>
          <p14:tracePt t="169570" x="9886950" y="4241800"/>
          <p14:tracePt t="169587" x="9867900" y="4241800"/>
          <p14:tracePt t="169728" x="9874250" y="4229100"/>
          <p14:tracePt t="169736" x="9880600" y="4222750"/>
          <p14:tracePt t="169744" x="9893300" y="4216400"/>
          <p14:tracePt t="169754" x="9912350" y="4210050"/>
          <p14:tracePt t="169772" x="9956800" y="4203700"/>
          <p14:tracePt t="169787" x="10020300" y="4203700"/>
          <p14:tracePt t="169804" x="10109200" y="4184650"/>
          <p14:tracePt t="169820" x="10210800" y="4140200"/>
          <p14:tracePt t="169837" x="10267950" y="4102100"/>
          <p14:tracePt t="169853" x="10306050" y="4070350"/>
          <p14:tracePt t="169870" x="10312400" y="4038600"/>
          <p14:tracePt t="169887" x="10312400" y="4032250"/>
          <p14:tracePt t="169903" x="10312400" y="4025900"/>
          <p14:tracePt t="169920" x="10299700" y="4025900"/>
          <p14:tracePt t="169937" x="10267950" y="4025900"/>
          <p14:tracePt t="169953" x="10267950" y="4032250"/>
          <p14:tracePt t="170089" x="10261600" y="4032250"/>
          <p14:tracePt t="170103" x="10255250" y="4032250"/>
          <p14:tracePt t="170135" x="10248900" y="4032250"/>
          <p14:tracePt t="170153" x="10236200" y="4032250"/>
          <p14:tracePt t="170166" x="10229850" y="4032250"/>
          <p14:tracePt t="170175" x="10217150" y="4032250"/>
          <p14:tracePt t="170187" x="10204450" y="4032250"/>
          <p14:tracePt t="170204" x="10140950" y="4032250"/>
          <p14:tracePt t="170221" x="10096500" y="4044950"/>
          <p14:tracePt t="170237" x="10052050" y="4064000"/>
          <p14:tracePt t="170254" x="10026650" y="4070350"/>
          <p14:tracePt t="170270" x="9994900" y="4089400"/>
          <p14:tracePt t="170287" x="9982200" y="4095750"/>
          <p14:tracePt t="170304" x="9975850" y="4102100"/>
          <p14:tracePt t="170358" x="9982200" y="4089400"/>
          <p14:tracePt t="170364" x="10007600" y="4083050"/>
          <p14:tracePt t="170374" x="10026650" y="4064000"/>
          <p14:tracePt t="170388" x="10039350" y="4057650"/>
          <p14:tracePt t="170416" x="10045700" y="4057650"/>
          <p14:tracePt t="170423" x="10052050" y="4057650"/>
          <p14:tracePt t="170462" x="10033000" y="4057650"/>
          <p14:tracePt t="170469" x="10007600" y="4070350"/>
          <p14:tracePt t="170479" x="9988550" y="4070350"/>
          <p14:tracePt t="170765" x="9963150" y="4070350"/>
          <p14:tracePt t="170774" x="9963150" y="4076700"/>
          <p14:tracePt t="170780" x="9944100" y="4064000"/>
          <p14:tracePt t="170789" x="9937750" y="4064000"/>
          <p14:tracePt t="170806" x="9906000" y="4064000"/>
          <p14:tracePt t="170822" x="9867900" y="4064000"/>
          <p14:tracePt t="170838" x="9848850" y="4064000"/>
          <p14:tracePt t="170855" x="9836150" y="4064000"/>
          <p14:tracePt t="170872" x="9829800" y="4064000"/>
          <p14:tracePt t="170911" x="9823450" y="4064000"/>
          <p14:tracePt t="170932" x="9817100" y="4064000"/>
          <p14:tracePt t="170942" x="9810750" y="4064000"/>
          <p14:tracePt t="170974" x="9804400" y="4057650"/>
          <p14:tracePt t="170982" x="9798050" y="4051300"/>
          <p14:tracePt t="170996" x="9791700" y="4038600"/>
          <p14:tracePt t="171005" x="9785350" y="4025900"/>
          <p14:tracePt t="171022" x="9766300" y="3987800"/>
          <p14:tracePt t="171039" x="9740900" y="3956050"/>
          <p14:tracePt t="171055" x="9728200" y="3943350"/>
          <p14:tracePt t="171072" x="9721850" y="3930650"/>
          <p14:tracePt t="171089" x="9715500" y="3911600"/>
          <p14:tracePt t="171105" x="9715500" y="3905250"/>
          <p14:tracePt t="171111" x="9709150" y="3898900"/>
          <p14:tracePt t="171207" x="9702800" y="3898900"/>
          <p14:tracePt t="172099" x="9696450" y="3898900"/>
          <p14:tracePt t="172110" x="9677400" y="3898900"/>
          <p14:tracePt t="172136" x="9664700" y="3898900"/>
          <p14:tracePt t="172141" x="9652000" y="3892550"/>
          <p14:tracePt t="172166" x="9652000" y="3886200"/>
          <p14:tracePt t="172319" x="9652000" y="3879850"/>
          <p14:tracePt t="172327" x="9664700" y="3879850"/>
          <p14:tracePt t="172336" x="9690100" y="3879850"/>
          <p14:tracePt t="172345" x="9721850" y="3879850"/>
          <p14:tracePt t="172356" x="9785350" y="3879850"/>
          <p14:tracePt t="172372" x="9899650" y="3879850"/>
          <p14:tracePt t="172389" x="10071100" y="3879850"/>
          <p14:tracePt t="172405" x="10248900" y="3879850"/>
          <p14:tracePt t="172422" x="10420350" y="3879850"/>
          <p14:tracePt t="172439" x="10528300" y="3873500"/>
          <p14:tracePt t="172455" x="10560050" y="3867150"/>
          <p14:tracePt t="172472" x="10585450" y="3867150"/>
          <p14:tracePt t="172575" x="10604500" y="3867150"/>
          <p14:tracePt t="172590" x="10623550" y="3867150"/>
          <p14:tracePt t="172598" x="10629900" y="3867150"/>
          <p14:tracePt t="172614" x="10668000" y="3867150"/>
          <p14:tracePt t="172622" x="10699750" y="3867150"/>
          <p14:tracePt t="172639" x="10801350" y="3867150"/>
          <p14:tracePt t="172655" x="10953750" y="3867150"/>
          <p14:tracePt t="172672" x="11068050" y="3867150"/>
          <p14:tracePt t="172689" x="11118850" y="3867150"/>
          <p14:tracePt t="172706" x="11137900" y="3848100"/>
          <p14:tracePt t="172722" x="11144250" y="3841750"/>
          <p14:tracePt t="172739" x="11144250" y="3835400"/>
          <p14:tracePt t="172993" x="11144250" y="3829050"/>
          <p14:tracePt t="173278" x="11156950" y="3822700"/>
          <p14:tracePt t="173287" x="11201400" y="3822700"/>
          <p14:tracePt t="173293" x="11233150" y="3822700"/>
          <p14:tracePt t="173304" x="11296650" y="3822700"/>
          <p14:tracePt t="173318" x="11423650" y="3822700"/>
          <p14:tracePt t="173335" x="11563350" y="3822700"/>
          <p14:tracePt t="173351" x="11664950" y="3822700"/>
          <p14:tracePt t="173368" x="11703050" y="3822700"/>
          <p14:tracePt t="173385" x="11709400" y="3822700"/>
          <p14:tracePt t="173418" x="11715750" y="3822700"/>
          <p14:tracePt t="173439" x="11696700" y="3822700"/>
          <p14:tracePt t="173452" x="11671300" y="3822700"/>
          <p14:tracePt t="173468" x="11658600" y="3822700"/>
          <p14:tracePt t="173590" x="11652250" y="3822700"/>
          <p14:tracePt t="173598" x="11639550" y="3822700"/>
          <p14:tracePt t="173608" x="11614150" y="3822700"/>
          <p14:tracePt t="173618" x="11582400" y="3822700"/>
          <p14:tracePt t="173635" x="11468100" y="3822700"/>
          <p14:tracePt t="173652" x="11195050" y="3822700"/>
          <p14:tracePt t="173668" x="11023600" y="3822700"/>
          <p14:tracePt t="173685" x="10941050" y="3822700"/>
          <p14:tracePt t="173702" x="10909300" y="3822700"/>
          <p14:tracePt t="173816" x="10902950" y="3822700"/>
          <p14:tracePt t="173824" x="10883900" y="3822700"/>
          <p14:tracePt t="173836" x="10871200" y="3829050"/>
          <p14:tracePt t="173853" x="10852150" y="3835400"/>
          <p14:tracePt t="173869" x="10845800" y="3841750"/>
          <p14:tracePt t="173885" x="10833100" y="3841750"/>
          <p14:tracePt t="173902" x="10826750" y="3848100"/>
          <p14:tracePt t="173919" x="10820400" y="3854450"/>
          <p14:tracePt t="174314" x="10826750" y="3854450"/>
          <p14:tracePt t="174334" x="10833100" y="3854450"/>
          <p14:tracePt t="174346" x="10845800" y="3854450"/>
          <p14:tracePt t="174350" x="10852150" y="3854450"/>
          <p14:tracePt t="174359" x="10858500" y="3854450"/>
          <p14:tracePt t="174374" x="10871200" y="3860800"/>
          <p14:tracePt t="174391" x="10896600" y="3860800"/>
          <p14:tracePt t="174408" x="10928350" y="3860800"/>
          <p14:tracePt t="174424" x="10966450" y="3860800"/>
          <p14:tracePt t="174441" x="11010900" y="3860800"/>
          <p14:tracePt t="174458" x="11049000" y="3860800"/>
          <p14:tracePt t="174475" x="11125200" y="3860800"/>
          <p14:tracePt t="174491" x="11220450" y="3860800"/>
          <p14:tracePt t="174511" x="11341100" y="3860800"/>
          <p14:tracePt t="174525" x="11353800" y="3860800"/>
          <p14:tracePt t="174541" x="11366500" y="3860800"/>
          <p14:tracePt t="176623" x="11360150" y="3860800"/>
          <p14:tracePt t="176632" x="11353800" y="3860800"/>
          <p14:tracePt t="176639" x="11328400" y="3860800"/>
          <p14:tracePt t="176647" x="11309350" y="3860800"/>
          <p14:tracePt t="176664" x="11277600" y="3860800"/>
          <p14:tracePt t="176681" x="11214100" y="3860800"/>
          <p14:tracePt t="176697" x="11074400" y="3860800"/>
          <p14:tracePt t="176714" x="10814050" y="3860800"/>
          <p14:tracePt t="176730" x="10426700" y="3860800"/>
          <p14:tracePt t="176747" x="9734550" y="3860800"/>
          <p14:tracePt t="176764" x="8788400" y="3873500"/>
          <p14:tracePt t="176781" x="7524750" y="3873500"/>
          <p14:tracePt t="176798" x="5575300" y="3873500"/>
          <p14:tracePt t="176814" x="4610100" y="3873500"/>
          <p14:tracePt t="176831" x="3810000" y="3905250"/>
          <p14:tracePt t="176847" x="3200400" y="3930650"/>
          <p14:tracePt t="176864" x="2971800" y="3937000"/>
          <p14:tracePt t="176881" x="2851150" y="3962400"/>
          <p14:tracePt t="176898" x="2819400" y="3968750"/>
          <p14:tracePt t="176914" x="2800350" y="3968750"/>
          <p14:tracePt t="176948" x="2794000" y="3975100"/>
          <p14:tracePt t="176987" x="2794000" y="3981450"/>
          <p14:tracePt t="177009" x="2794000" y="3987800"/>
          <p14:tracePt t="177019" x="2794000" y="3994150"/>
          <p14:tracePt t="177025" x="2794000" y="4000500"/>
          <p14:tracePt t="177032" x="2794000" y="4006850"/>
          <p14:tracePt t="177053" x="2794000" y="4013200"/>
          <p14:tracePt t="177064" x="2787650" y="4025900"/>
          <p14:tracePt t="177081" x="2774950" y="4032250"/>
          <p14:tracePt t="177098" x="2749550" y="4044950"/>
          <p14:tracePt t="177114" x="2717800" y="4064000"/>
          <p14:tracePt t="177124" x="2698750" y="4076700"/>
          <p14:tracePt t="177131" x="2673350" y="4089400"/>
          <p14:tracePt t="177148" x="2635250" y="4102100"/>
          <p14:tracePt t="177164" x="2628900" y="4108450"/>
          <p14:tracePt t="177181" x="2622550" y="4108450"/>
          <p14:tracePt t="177240" x="2616200" y="4108450"/>
          <p14:tracePt t="177247" x="2616200" y="4121150"/>
          <p14:tracePt t="177264" x="2616200" y="4133850"/>
          <p14:tracePt t="177272" x="2622550" y="4152900"/>
          <p14:tracePt t="177281" x="2641600" y="4171950"/>
          <p14:tracePt t="177298" x="2711450" y="4197350"/>
          <p14:tracePt t="177314" x="2813050" y="4229100"/>
          <p14:tracePt t="177331" x="2933700" y="4248150"/>
          <p14:tracePt t="177348" x="3073400" y="4248150"/>
          <p14:tracePt t="177365" x="3168650" y="4248150"/>
          <p14:tracePt t="177381" x="3244850" y="4248150"/>
          <p14:tracePt t="177398" x="3270250" y="4248150"/>
          <p14:tracePt t="177414" x="3321050" y="4248150"/>
          <p14:tracePt t="177431" x="3346450" y="4248150"/>
          <p14:tracePt t="177448" x="3378200" y="4248150"/>
          <p14:tracePt t="177465" x="3409950" y="4248150"/>
          <p14:tracePt t="177481" x="3448050" y="4248150"/>
          <p14:tracePt t="177498" x="3467100" y="4248150"/>
          <p14:tracePt t="177514" x="3486150" y="4241800"/>
          <p14:tracePt t="177690" x="3511550" y="4241800"/>
          <p14:tracePt t="177698" x="3543300" y="4241800"/>
          <p14:tracePt t="177707" x="3613150" y="4241800"/>
          <p14:tracePt t="177715" x="3689350" y="4248150"/>
          <p14:tracePt t="177732" x="3860800" y="4267200"/>
          <p14:tracePt t="177748" x="4013200" y="4273550"/>
          <p14:tracePt t="177765" x="4114800" y="4273550"/>
          <p14:tracePt t="177782" x="4171950" y="4273550"/>
          <p14:tracePt t="177798" x="4184650" y="4273550"/>
          <p14:tracePt t="177962" x="4203700" y="4273550"/>
          <p14:tracePt t="177978" x="4222750" y="4273550"/>
          <p14:tracePt t="177987" x="4235450" y="4273550"/>
          <p14:tracePt t="177993" x="4273550" y="4260850"/>
          <p14:tracePt t="178003" x="4292600" y="4260850"/>
          <p14:tracePt t="178015" x="4362450" y="4254500"/>
          <p14:tracePt t="178032" x="4438650" y="4241800"/>
          <p14:tracePt t="178049" x="4514850" y="4241800"/>
          <p14:tracePt t="178065" x="4584700" y="4222750"/>
          <p14:tracePt t="178082" x="4635500" y="4222750"/>
          <p14:tracePt t="178099" x="4660900" y="4222750"/>
          <p14:tracePt t="178115" x="4699000" y="4222750"/>
          <p14:tracePt t="178123" x="4718050" y="4222750"/>
          <p14:tracePt t="178132" x="4737100" y="4222750"/>
          <p14:tracePt t="178149" x="4749800" y="4222750"/>
          <p14:tracePt t="178165" x="4762500" y="4229100"/>
          <p14:tracePt t="178182" x="4775200" y="4241800"/>
          <p14:tracePt t="178290" x="4768850" y="4248150"/>
          <p14:tracePt t="178298" x="4762500" y="4248150"/>
          <p14:tracePt t="178316" x="4749800" y="4248150"/>
          <p14:tracePt t="178649" x="4749800" y="4254500"/>
          <p14:tracePt t="178666" x="4743450" y="4254500"/>
          <p14:tracePt t="178674" x="4724400" y="4254500"/>
          <p14:tracePt t="178682" x="4699000" y="4254500"/>
          <p14:tracePt t="178690" x="4686300" y="4254500"/>
          <p14:tracePt t="178706" x="4660900" y="4254500"/>
          <p14:tracePt t="178723" x="4654550" y="4254500"/>
          <p14:tracePt t="178740" x="4648200" y="4254500"/>
          <p14:tracePt t="178784" x="4635500" y="4260850"/>
          <p14:tracePt t="178794" x="4629150" y="4260850"/>
          <p14:tracePt t="178800" x="4616450" y="4273550"/>
          <p14:tracePt t="178812" x="4584700" y="4279900"/>
          <p14:tracePt t="178823" x="4540250" y="4279900"/>
          <p14:tracePt t="178840" x="4476750" y="4279900"/>
          <p14:tracePt t="178856" x="4337050" y="4279900"/>
          <p14:tracePt t="178873" x="4171950" y="4279900"/>
          <p14:tracePt t="178890" x="3981450" y="4279900"/>
          <p14:tracePt t="178907" x="3797300" y="4254500"/>
          <p14:tracePt t="178923" x="3651250" y="4254500"/>
          <p14:tracePt t="178940" x="3536950" y="4254500"/>
          <p14:tracePt t="178956" x="3448050" y="4254500"/>
          <p14:tracePt t="178974" x="3365500" y="4254500"/>
          <p14:tracePt t="178990" x="3321050" y="4254500"/>
          <p14:tracePt t="179007" x="3289300" y="4260850"/>
          <p14:tracePt t="179023" x="3257550" y="4273550"/>
          <p14:tracePt t="179040" x="3213100" y="4298950"/>
          <p14:tracePt t="179057" x="3175000" y="4311650"/>
          <p14:tracePt t="179073" x="3111500" y="4337050"/>
          <p14:tracePt t="179090" x="3035300" y="4343400"/>
          <p14:tracePt t="179107" x="2921000" y="4349750"/>
          <p14:tracePt t="179123" x="2813050" y="4349750"/>
          <p14:tracePt t="179130" x="2768600" y="4349750"/>
          <p14:tracePt t="179140" x="2692400" y="4349750"/>
          <p14:tracePt t="179157" x="2565400" y="4349750"/>
          <p14:tracePt t="179173" x="2438400" y="4349750"/>
          <p14:tracePt t="179191" x="2317750" y="4362450"/>
          <p14:tracePt t="179207" x="2305050" y="4362450"/>
          <p14:tracePt t="179224" x="2286000" y="4368800"/>
          <p14:tracePt t="179329" x="2279650" y="4368800"/>
          <p14:tracePt t="179337" x="2273300" y="4368800"/>
          <p14:tracePt t="179346" x="2266950" y="4368800"/>
          <p14:tracePt t="179359" x="2260600" y="4368800"/>
          <p14:tracePt t="179375" x="2247900" y="4368800"/>
          <p14:tracePt t="179391" x="2241550" y="4368800"/>
          <p14:tracePt t="179407" x="2235200" y="4368800"/>
          <p14:tracePt t="179424" x="2203450" y="4375150"/>
          <p14:tracePt t="179440" x="2197100" y="4381500"/>
          <p14:tracePt t="179457" x="2190750" y="4387850"/>
          <p14:tracePt t="179513" x="2184400" y="4387850"/>
          <p14:tracePt t="179520" x="2178050" y="4387850"/>
          <p14:tracePt t="179531" x="2159000" y="4387850"/>
          <p14:tracePt t="179540" x="2139950" y="4394200"/>
          <p14:tracePt t="179557" x="2082800" y="4400550"/>
          <p14:tracePt t="179574" x="2051050" y="4400550"/>
          <p14:tracePt t="179592" x="2025650" y="4419600"/>
          <p14:tracePt t="179607" x="2012950" y="4419600"/>
          <p14:tracePt t="179841" x="2006600" y="4419600"/>
          <p14:tracePt t="179864" x="2000250" y="4419600"/>
          <p14:tracePt t="179890" x="1993900" y="4419600"/>
          <p14:tracePt t="179896" x="1981200" y="4419600"/>
          <p14:tracePt t="179916" x="1974850" y="4419600"/>
          <p14:tracePt t="179925" x="1962150" y="4419600"/>
          <p14:tracePt t="179932" x="1949450" y="4419600"/>
          <p14:tracePt t="179948" x="1930400" y="4419600"/>
          <p14:tracePt t="179965" x="1924050" y="4419600"/>
          <p14:tracePt t="180033" x="1936750" y="4419600"/>
          <p14:tracePt t="180040" x="1968500" y="4419600"/>
          <p14:tracePt t="180049" x="2000250" y="4419600"/>
          <p14:tracePt t="180065" x="2146300" y="4419600"/>
          <p14:tracePt t="180081" x="2317750" y="4394200"/>
          <p14:tracePt t="180098" x="2508250" y="4387850"/>
          <p14:tracePt t="180115" x="2755900" y="4368800"/>
          <p14:tracePt t="180121" x="2876550" y="4368800"/>
          <p14:tracePt t="180131" x="2990850" y="4368800"/>
          <p14:tracePt t="180148" x="3168650" y="4368800"/>
          <p14:tracePt t="180165" x="3340100" y="4375150"/>
          <p14:tracePt t="180181" x="3479800" y="4419600"/>
          <p14:tracePt t="180198" x="3625850" y="4470400"/>
          <p14:tracePt t="180215" x="3752850" y="4540250"/>
          <p14:tracePt t="180231" x="3816350" y="4578350"/>
          <p14:tracePt t="180248" x="3860800" y="4603750"/>
          <p14:tracePt t="180265" x="3930650" y="4667250"/>
          <p14:tracePt t="180281" x="4025900" y="4718050"/>
          <p14:tracePt t="180298" x="4159250" y="4794250"/>
          <p14:tracePt t="180315" x="4292600" y="4857750"/>
          <p14:tracePt t="180331" x="4406900" y="4921250"/>
          <p14:tracePt t="180348" x="4514850" y="4959350"/>
          <p14:tracePt t="180365" x="4597400" y="4997450"/>
          <p14:tracePt t="180382" x="4654550" y="5022850"/>
          <p14:tracePt t="180398" x="4686300" y="5041900"/>
          <p14:tracePt t="180415" x="4699000" y="5054600"/>
          <p14:tracePt t="180431" x="4699000" y="5080000"/>
          <p14:tracePt t="180448" x="4699000" y="5130800"/>
          <p14:tracePt t="180465" x="4699000" y="5175250"/>
          <p14:tracePt t="180482" x="4686300" y="5238750"/>
          <p14:tracePt t="180498" x="4660900" y="5314950"/>
          <p14:tracePt t="180515" x="4654550" y="5384800"/>
          <p14:tracePt t="180532" x="4648200" y="5454650"/>
          <p14:tracePt t="180548" x="4629150" y="5492750"/>
          <p14:tracePt t="180565" x="4603750" y="5537200"/>
          <p14:tracePt t="180581" x="4584700" y="5549900"/>
          <p14:tracePt t="180598" x="4572000" y="5562600"/>
          <p14:tracePt t="180615" x="4540250" y="5562600"/>
          <p14:tracePt t="180632" x="4502150" y="5562600"/>
          <p14:tracePt t="180648" x="4457700" y="5537200"/>
          <p14:tracePt t="180665" x="4394200" y="5492750"/>
          <p14:tracePt t="180682" x="4343400" y="5454650"/>
          <p14:tracePt t="180698" x="4286250" y="5410200"/>
          <p14:tracePt t="180715" x="4222750" y="5384800"/>
          <p14:tracePt t="180732" x="4108450" y="5346700"/>
          <p14:tracePt t="180748" x="4019550" y="5314950"/>
          <p14:tracePt t="180765" x="3930650" y="5308600"/>
          <p14:tracePt t="180782" x="3886200" y="5302250"/>
          <p14:tracePt t="180798" x="3854450" y="5289550"/>
          <p14:tracePt t="180815" x="3835400" y="5289550"/>
          <p14:tracePt t="180832" x="3816350" y="5289550"/>
          <p14:tracePt t="180849" x="3810000" y="5289550"/>
          <p14:tracePt t="180882" x="3810000" y="5283200"/>
          <p14:tracePt t="180899" x="3790950" y="5270500"/>
          <p14:tracePt t="180915" x="3784600" y="5251450"/>
          <p14:tracePt t="180932" x="3778250" y="5245100"/>
          <p14:tracePt t="180948" x="3778250" y="5238750"/>
          <p14:tracePt t="180965" x="3778250" y="5232400"/>
          <p14:tracePt t="181009" x="3778250" y="5219700"/>
          <p14:tracePt t="181021" x="3778250" y="5213350"/>
          <p14:tracePt t="181025" x="3778250" y="5207000"/>
          <p14:tracePt t="181035" x="3784600" y="5194300"/>
          <p14:tracePt t="181049" x="3784600" y="5181600"/>
          <p14:tracePt t="181065" x="3784600" y="5168900"/>
          <p14:tracePt t="181082" x="3784600" y="5162550"/>
          <p14:tracePt t="181098" x="3784600" y="5156200"/>
          <p14:tracePt t="181209" x="3771900" y="5156200"/>
          <p14:tracePt t="181219" x="3759200" y="5162550"/>
          <p14:tracePt t="181225" x="3752850" y="5168900"/>
          <p14:tracePt t="181244" x="3746500" y="5168900"/>
          <p14:tracePt t="181254" x="3740150" y="5168900"/>
          <p14:tracePt t="181266" x="3733800" y="5175250"/>
          <p14:tracePt t="181380" x="3721100" y="5175250"/>
          <p14:tracePt t="181516" x="3714750" y="5175250"/>
          <p14:tracePt t="181524" x="3708400" y="5162550"/>
          <p14:tracePt t="181541" x="3708400" y="5156200"/>
          <p14:tracePt t="181550" x="3702050" y="5143500"/>
          <p14:tracePt t="181566" x="3695700" y="5137150"/>
          <p14:tracePt t="181582" x="3689350" y="5130800"/>
          <p14:tracePt t="181599" x="3683000" y="5118100"/>
          <p14:tracePt t="181673" x="3676650" y="5118100"/>
          <p14:tracePt t="181963" x="3683000" y="5118100"/>
          <p14:tracePt t="181977" x="3721100" y="5124450"/>
          <p14:tracePt t="181981" x="3759200" y="5124450"/>
          <p14:tracePt t="181988" x="3803650" y="5124450"/>
          <p14:tracePt t="182004" x="3924300" y="5124450"/>
          <p14:tracePt t="182021" x="4038600" y="5124450"/>
          <p14:tracePt t="182038" x="4146550" y="5118100"/>
          <p14:tracePt t="182055" x="4184650" y="5111750"/>
          <p14:tracePt t="182071" x="4222750" y="5105400"/>
          <p14:tracePt t="182110" x="4229100" y="5105400"/>
          <p14:tracePt t="182179" x="4235450" y="5105400"/>
          <p14:tracePt t="182354" x="4222750" y="5092700"/>
          <p14:tracePt t="182362" x="4216400" y="5086350"/>
          <p14:tracePt t="182370" x="4210050" y="5086350"/>
          <p14:tracePt t="182378" x="4203700" y="5080000"/>
          <p14:tracePt t="182395" x="4191000" y="5080000"/>
          <p14:tracePt t="182411" x="4184650" y="5080000"/>
          <p14:tracePt t="182428" x="4171950" y="5067300"/>
          <p14:tracePt t="182445" x="4133850" y="5054600"/>
          <p14:tracePt t="182461" x="4108450" y="5048250"/>
          <p14:tracePt t="182478" x="4070350" y="5035550"/>
          <p14:tracePt t="182495" x="4044950" y="5029200"/>
          <p14:tracePt t="182511" x="4019550" y="5022850"/>
          <p14:tracePt t="182528" x="4013200" y="5022850"/>
          <p14:tracePt t="182545" x="4013200" y="5016500"/>
          <p14:tracePt t="182773" x="4006850" y="5010150"/>
          <p14:tracePt t="184748" x="4006850" y="5003800"/>
          <p14:tracePt t="184773" x="4006850" y="4997450"/>
          <p14:tracePt t="184781" x="4006850" y="4991100"/>
          <p14:tracePt t="184789" x="4013200" y="4991100"/>
          <p14:tracePt t="184806" x="4025900" y="4984750"/>
          <p14:tracePt t="184823" x="4057650" y="4972050"/>
          <p14:tracePt t="184840" x="4095750" y="4972050"/>
          <p14:tracePt t="184856" x="4121150" y="4972050"/>
          <p14:tracePt t="184874" x="4140200" y="4965700"/>
          <p14:tracePt t="184890" x="4152900" y="4965700"/>
          <p14:tracePt t="186069" x="4133850" y="4965700"/>
          <p14:tracePt t="186150" x="4127500" y="4965700"/>
          <p14:tracePt t="186197" x="4114800" y="4965700"/>
          <p14:tracePt t="186222" x="4108450" y="4972050"/>
          <p14:tracePt t="186260" x="4102100" y="4978400"/>
          <p14:tracePt t="186276" x="4095750" y="4978400"/>
          <p14:tracePt t="186300" x="4095750" y="4984750"/>
          <p14:tracePt t="186645" x="4083050" y="4997450"/>
          <p14:tracePt t="188502" x="4083050" y="5003800"/>
          <p14:tracePt t="188509" x="4076700" y="5010150"/>
          <p14:tracePt t="188518" x="4051300" y="5010150"/>
          <p14:tracePt t="188526" x="4019550" y="5022850"/>
          <p14:tracePt t="188543" x="3962400" y="5041900"/>
          <p14:tracePt t="188559" x="3911600" y="5060950"/>
          <p14:tracePt t="188576" x="3898900" y="5073650"/>
          <p14:tracePt t="188593" x="3879850" y="5080000"/>
          <p14:tracePt t="188649" x="3873500" y="5080000"/>
          <p14:tracePt t="188671" x="3867150" y="5080000"/>
          <p14:tracePt t="188695" x="3854450" y="5086350"/>
          <p14:tracePt t="188712" x="3848100" y="5086350"/>
          <p14:tracePt t="188733" x="3829050" y="5086350"/>
          <p14:tracePt t="188750" x="3822700" y="5086350"/>
          <p14:tracePt t="188756" x="3816350" y="5086350"/>
          <p14:tracePt t="188767" x="3803650" y="5086350"/>
          <p14:tracePt t="188776" x="3790950" y="5086350"/>
          <p14:tracePt t="188793" x="3765550" y="5086350"/>
          <p14:tracePt t="188810" x="3708400" y="5099050"/>
          <p14:tracePt t="188827" x="3587750" y="5099050"/>
          <p14:tracePt t="188843" x="3422650" y="5099050"/>
          <p14:tracePt t="188862" x="3251200" y="5099050"/>
          <p14:tracePt t="188876" x="3035300" y="5086350"/>
          <p14:tracePt t="188893" x="2965450" y="5060950"/>
          <p14:tracePt t="188910" x="2940050" y="5054600"/>
          <p14:tracePt t="188926" x="2933700" y="5054600"/>
          <p14:tracePt t="189084" x="2933700" y="5041900"/>
          <p14:tracePt t="189093" x="2933700" y="5035550"/>
          <p14:tracePt t="189100" x="2927350" y="5035550"/>
          <p14:tracePt t="189110" x="2927350" y="5029200"/>
          <p14:tracePt t="189127" x="2921000" y="5022850"/>
          <p14:tracePt t="189143" x="2914650" y="5016500"/>
          <p14:tracePt t="189255" x="2921000" y="5016500"/>
          <p14:tracePt t="189263" x="2927350" y="5016500"/>
          <p14:tracePt t="189270" x="2959100" y="5016500"/>
          <p14:tracePt t="189281" x="3016250" y="5016500"/>
          <p14:tracePt t="189294" x="3149600" y="5016500"/>
          <p14:tracePt t="189310" x="3302000" y="5016500"/>
          <p14:tracePt t="189327" x="3403600" y="5016500"/>
          <p14:tracePt t="189343" x="3505200" y="5016500"/>
          <p14:tracePt t="189360" x="3568700" y="5016500"/>
          <p14:tracePt t="189377" x="3600450" y="5016500"/>
          <p14:tracePt t="189393" x="3613150" y="5016500"/>
          <p14:tracePt t="189566" x="3600450" y="5016500"/>
          <p14:tracePt t="189573" x="3594100" y="5016500"/>
          <p14:tracePt t="189582" x="3568700" y="5022850"/>
          <p14:tracePt t="189599" x="3549650" y="5022850"/>
          <p14:tracePt t="189616" x="3511550" y="5022850"/>
          <p14:tracePt t="189622" x="3492500" y="5022850"/>
          <p14:tracePt t="189633" x="3479800" y="5022850"/>
          <p14:tracePt t="189649" x="3448050" y="5035550"/>
          <p14:tracePt t="189666" x="3422650" y="5041900"/>
          <p14:tracePt t="189855" x="3409950" y="5041900"/>
          <p14:tracePt t="189886" x="3403600" y="5041900"/>
          <p14:tracePt t="189895" x="3397250" y="5041900"/>
          <p14:tracePt t="189905" x="3390900" y="5041900"/>
          <p14:tracePt t="189922" x="3371850" y="5041900"/>
          <p14:tracePt t="189938" x="3352800" y="5041900"/>
          <p14:tracePt t="189955" x="3346450" y="5041900"/>
          <p14:tracePt t="189972" x="3340100" y="5041900"/>
          <p14:tracePt t="190469" x="3346450" y="5041900"/>
          <p14:tracePt t="190479" x="3352800" y="5041900"/>
          <p14:tracePt t="190503" x="3359150" y="5041900"/>
          <p14:tracePt t="190510" x="3365500" y="5041900"/>
          <p14:tracePt t="190519" x="3371850" y="5041900"/>
          <p14:tracePt t="190535" x="3378200" y="5041900"/>
          <p14:tracePt t="190608" x="3384550" y="5041900"/>
          <p14:tracePt t="190622" x="3403600" y="5041900"/>
          <p14:tracePt t="190645" x="3448050" y="5041900"/>
          <p14:tracePt t="190660" x="3479800" y="5041900"/>
          <p14:tracePt t="190677" x="3543300" y="5041900"/>
          <p14:tracePt t="190693" x="3651250" y="5041900"/>
          <p14:tracePt t="190710" x="3797300" y="5041900"/>
          <p14:tracePt t="190727" x="3937000" y="5041900"/>
          <p14:tracePt t="190743" x="4032250" y="5041900"/>
          <p14:tracePt t="190760" x="4121150" y="5041900"/>
          <p14:tracePt t="190777" x="4197350" y="5041900"/>
          <p14:tracePt t="190794" x="4235450" y="5041900"/>
          <p14:tracePt t="190810" x="4279900" y="5041900"/>
          <p14:tracePt t="190827" x="4324350" y="5041900"/>
          <p14:tracePt t="190845" x="4425950" y="5041900"/>
          <p14:tracePt t="190861" x="4546600" y="5041900"/>
          <p14:tracePt t="190877" x="4775200" y="5041900"/>
          <p14:tracePt t="190894" x="4902200" y="5041900"/>
          <p14:tracePt t="190910" x="4946650" y="5041900"/>
          <p14:tracePt t="190927" x="4959350" y="5041900"/>
          <p14:tracePt t="190984" x="4946650" y="5048250"/>
          <p14:tracePt t="190990" x="4908550" y="5048250"/>
          <p14:tracePt t="191001" x="4857750" y="5054600"/>
          <p14:tracePt t="191011" x="4787900" y="5073650"/>
          <p14:tracePt t="191028" x="4597400" y="5092700"/>
          <p14:tracePt t="191047" x="4146550" y="5143500"/>
          <p14:tracePt t="191060" x="3822700" y="5143500"/>
          <p14:tracePt t="191077" x="3575050" y="5143500"/>
          <p14:tracePt t="191094" x="3314700" y="5143500"/>
          <p14:tracePt t="191110" x="3016250" y="5118100"/>
          <p14:tracePt t="191127" x="2825750" y="5099050"/>
          <p14:tracePt t="191134" x="2749550" y="5080000"/>
          <p14:tracePt t="191144" x="2705100" y="5073650"/>
          <p14:tracePt t="191160" x="2647950" y="5067300"/>
          <p14:tracePt t="191177" x="2616200" y="5060950"/>
          <p14:tracePt t="191266" x="2616200" y="5054600"/>
          <p14:tracePt t="191286" x="2628900" y="5048250"/>
          <p14:tracePt t="191294" x="2641600" y="5048250"/>
          <p14:tracePt t="191302" x="2654300" y="5048250"/>
          <p14:tracePt t="191310" x="2660650" y="5048250"/>
          <p14:tracePt t="191327" x="2667000" y="5048250"/>
          <p14:tracePt t="191350" x="2673350" y="5048250"/>
          <p14:tracePt t="191374" x="2667000" y="5054600"/>
          <p14:tracePt t="191383" x="2647950" y="5054600"/>
          <p14:tracePt t="191394" x="2635250" y="5060950"/>
          <p14:tracePt t="191411" x="2609850" y="5073650"/>
          <p14:tracePt t="191427" x="2597150" y="5073650"/>
          <p14:tracePt t="191558" x="2597150" y="5080000"/>
          <p14:tracePt t="191567" x="2609850" y="5080000"/>
          <p14:tracePt t="191585" x="2622550" y="5080000"/>
          <p14:tracePt t="191595" x="2628900" y="5080000"/>
          <p14:tracePt t="191611" x="2660650" y="5080000"/>
          <p14:tracePt t="191619" x="2673350" y="5080000"/>
          <p14:tracePt t="191627" x="2692400" y="5080000"/>
          <p14:tracePt t="191644" x="2755900" y="5080000"/>
          <p14:tracePt t="191661" x="2965450" y="5080000"/>
          <p14:tracePt t="191678" x="3200400" y="5086350"/>
          <p14:tracePt t="191694" x="3657600" y="5086350"/>
          <p14:tracePt t="191711" x="4235450" y="5086350"/>
          <p14:tracePt t="191727" x="4819650" y="5086350"/>
          <p14:tracePt t="191744" x="5359400" y="5086350"/>
          <p14:tracePt t="191761" x="5810250" y="5086350"/>
          <p14:tracePt t="191778" x="6102350" y="5086350"/>
          <p14:tracePt t="191794" x="6223000" y="5086350"/>
          <p14:tracePt t="191811" x="6248400" y="5086350"/>
          <p14:tracePt t="191953" x="6254750" y="5092700"/>
          <p14:tracePt t="192025" x="6261100" y="5099050"/>
          <p14:tracePt t="192034" x="6286500" y="5099050"/>
          <p14:tracePt t="192045" x="6337300" y="5099050"/>
          <p14:tracePt t="192061" x="6565900" y="5099050"/>
          <p14:tracePt t="192078" x="6826250" y="5099050"/>
          <p14:tracePt t="192094" x="7112000" y="5099050"/>
          <p14:tracePt t="192111" x="7378700" y="5099050"/>
          <p14:tracePt t="192128" x="7588250" y="5099050"/>
          <p14:tracePt t="192145" x="7727950" y="5099050"/>
          <p14:tracePt t="192161" x="7778750" y="5099050"/>
          <p14:tracePt t="192178" x="7797800" y="5099050"/>
          <p14:tracePt t="192255" x="7804150" y="5099050"/>
          <p14:tracePt t="192319" x="7797800" y="5099050"/>
          <p14:tracePt t="192326" x="7772400" y="5099050"/>
          <p14:tracePt t="192335" x="7727950" y="5099050"/>
          <p14:tracePt t="192345" x="7651750" y="5099050"/>
          <p14:tracePt t="192362" x="7461250" y="5099050"/>
          <p14:tracePt t="192380" x="7213600" y="5080000"/>
          <p14:tracePt t="192402" x="6934200" y="5035550"/>
          <p14:tracePt t="192411" x="6877050" y="5022850"/>
          <p14:tracePt t="192428" x="6794500" y="5010150"/>
          <p14:tracePt t="192479" x="6788150" y="5003800"/>
          <p14:tracePt t="192657" x="6781800" y="5003800"/>
          <p14:tracePt t="192674" x="6775450" y="5003800"/>
          <p14:tracePt t="192681" x="6762750" y="4997450"/>
          <p14:tracePt t="192715" x="6743700" y="4997450"/>
          <p14:tracePt t="192721" x="6718300" y="4997450"/>
          <p14:tracePt t="192732" x="6699250" y="4997450"/>
          <p14:tracePt t="192749" x="6623050" y="4997450"/>
          <p14:tracePt t="192765" x="6521450" y="5010150"/>
          <p14:tracePt t="192782" x="6496050" y="5010150"/>
          <p14:tracePt t="193281" x="6502400" y="5010150"/>
          <p14:tracePt t="193431" x="6489700" y="5010150"/>
          <p14:tracePt t="193439" x="6451600" y="5010150"/>
          <p14:tracePt t="193448" x="6419850" y="5010150"/>
          <p14:tracePt t="193461" x="6375400" y="5010150"/>
          <p14:tracePt t="193478" x="6356350" y="5010150"/>
          <p14:tracePt t="193495" x="6350000" y="5010150"/>
          <p14:tracePt t="193528" x="6343650" y="5003800"/>
          <p14:tracePt t="193880" x="6350000" y="5003800"/>
          <p14:tracePt t="193888" x="6362700" y="4997450"/>
          <p14:tracePt t="193895" x="6381750" y="4997450"/>
          <p14:tracePt t="193903" x="6413500" y="4997450"/>
          <p14:tracePt t="193920" x="6534150" y="4997450"/>
          <p14:tracePt t="193937" x="6667500" y="4997450"/>
          <p14:tracePt t="193954" x="6788150" y="4997450"/>
          <p14:tracePt t="193970" x="6858000" y="4997450"/>
          <p14:tracePt t="193987" x="6896100" y="4997450"/>
          <p14:tracePt t="194047" x="6902450" y="4997450"/>
          <p14:tracePt t="194063" x="6908800" y="4997450"/>
          <p14:tracePt t="194072" x="6921500" y="4997450"/>
          <p14:tracePt t="194079" x="6927850" y="4997450"/>
          <p14:tracePt t="194089" x="6934200" y="4997450"/>
          <p14:tracePt t="194104" x="6965950" y="4997450"/>
          <p14:tracePt t="194121" x="6978650" y="4997450"/>
          <p14:tracePt t="194127" x="6985000" y="4997450"/>
          <p14:tracePt t="194137" x="6997700" y="4997450"/>
          <p14:tracePt t="194154" x="7029450" y="4997450"/>
          <p14:tracePt t="194170" x="7073900" y="4997450"/>
          <p14:tracePt t="194187" x="7156450" y="4997450"/>
          <p14:tracePt t="194207" x="7251700" y="4997450"/>
          <p14:tracePt t="194221" x="7308850" y="4997450"/>
          <p14:tracePt t="194238" x="7334250" y="4984750"/>
          <p14:tracePt t="194295" x="7327900" y="4984750"/>
          <p14:tracePt t="194304" x="7321550" y="4984750"/>
          <p14:tracePt t="194311" x="7315200" y="4984750"/>
          <p14:tracePt t="194330" x="7308850" y="4984750"/>
          <p14:tracePt t="194666" x="7315200" y="4984750"/>
          <p14:tracePt t="194672" x="7321550" y="4984750"/>
          <p14:tracePt t="194681" x="7340600" y="4984750"/>
          <p14:tracePt t="194690" x="7353300" y="4984750"/>
          <p14:tracePt t="194707" x="7366000" y="4984750"/>
          <p14:tracePt t="194724" x="7378700" y="4984750"/>
          <p14:tracePt t="194833" x="7385050" y="4991100"/>
          <p14:tracePt t="194890" x="7385050" y="4997450"/>
          <p14:tracePt t="195067" x="7372350" y="4997450"/>
          <p14:tracePt t="195074" x="7334250" y="5010150"/>
          <p14:tracePt t="195084" x="7296150" y="5010150"/>
          <p14:tracePt t="195091" x="7219950" y="5010150"/>
          <p14:tracePt t="195108" x="7042150" y="5016500"/>
          <p14:tracePt t="195124" x="6858000" y="5016500"/>
          <p14:tracePt t="195131" x="6775450" y="5016500"/>
          <p14:tracePt t="195142" x="6680200" y="5016500"/>
          <p14:tracePt t="195159" x="6375400" y="5016500"/>
          <p14:tracePt t="195180" x="6115050" y="5016500"/>
          <p14:tracePt t="195191" x="5899150" y="5016500"/>
          <p14:tracePt t="195208" x="5810250" y="5016500"/>
          <p14:tracePt t="195225" x="5797550" y="5016500"/>
          <p14:tracePt t="195281" x="5816600" y="5016500"/>
          <p14:tracePt t="195288" x="5842000" y="5016500"/>
          <p14:tracePt t="195297" x="5848350" y="5016500"/>
          <p14:tracePt t="195336" x="5848350" y="5022850"/>
          <p14:tracePt t="195393" x="5848350" y="5029200"/>
          <p14:tracePt t="195409" x="5848350" y="5035550"/>
          <p14:tracePt t="195448" x="5842000" y="5035550"/>
          <p14:tracePt t="195585" x="5848350" y="5035550"/>
          <p14:tracePt t="195592" x="5861050" y="5035550"/>
          <p14:tracePt t="195601" x="5873750" y="5035550"/>
          <p14:tracePt t="195616" x="5892800" y="5035550"/>
          <p14:tracePt t="195625" x="5899150" y="5035550"/>
          <p14:tracePt t="195681" x="5880100" y="5035550"/>
          <p14:tracePt t="195688" x="5816600" y="5035550"/>
          <p14:tracePt t="195698" x="5740400" y="5035550"/>
          <p14:tracePt t="195708" x="5664200" y="5022850"/>
          <p14:tracePt t="195725" x="5537200" y="5022850"/>
          <p14:tracePt t="195742" x="5454650" y="5022850"/>
          <p14:tracePt t="195758" x="5435600" y="5022850"/>
          <p14:tracePt t="195817" x="5448300" y="5022850"/>
          <p14:tracePt t="195824" x="5454650" y="5022850"/>
          <p14:tracePt t="195923" x="5461000" y="5022850"/>
          <p14:tracePt t="195930" x="5473700" y="5022850"/>
          <p14:tracePt t="195942" x="5486400" y="5022850"/>
          <p14:tracePt t="195959" x="5575300" y="5022850"/>
          <p14:tracePt t="195976" x="5727700" y="5022850"/>
          <p14:tracePt t="195992" x="5791200" y="5022850"/>
          <p14:tracePt t="196009" x="5861050" y="5022850"/>
          <p14:tracePt t="196025" x="5873750" y="5022850"/>
          <p14:tracePt t="196042" x="5886450" y="5022850"/>
          <p14:tracePt t="196305" x="5892800" y="5022850"/>
          <p14:tracePt t="196320" x="5899150" y="5022850"/>
          <p14:tracePt t="196344" x="5899150" y="5029200"/>
          <p14:tracePt t="196906" x="5880100" y="5035550"/>
          <p14:tracePt t="196916" x="5816600" y="5035550"/>
          <p14:tracePt t="196923" x="5772150" y="5035550"/>
          <p14:tracePt t="196931" x="5708650" y="5035550"/>
          <p14:tracePt t="196947" x="5626100" y="5035550"/>
          <p14:tracePt t="196964" x="5518150" y="5041900"/>
          <p14:tracePt t="196981" x="5365750" y="5067300"/>
          <p14:tracePt t="196997" x="5187950" y="5092700"/>
          <p14:tracePt t="197014" x="5054600" y="5105400"/>
          <p14:tracePt t="197031" x="4914900" y="5130800"/>
          <p14:tracePt t="197047" x="4826000" y="5143500"/>
          <p14:tracePt t="197064" x="4654550" y="5162550"/>
          <p14:tracePt t="197081" x="4381500" y="5200650"/>
          <p14:tracePt t="197097" x="3943350" y="5276850"/>
          <p14:tracePt t="197114" x="3575050" y="5321300"/>
          <p14:tracePt t="197120" x="3479800" y="5340350"/>
          <p14:tracePt t="197131" x="3403600" y="5340350"/>
          <p14:tracePt t="197147" x="3333750" y="5359400"/>
          <p14:tracePt t="197164" x="3327400" y="5359400"/>
          <p14:tracePt t="197198" x="3321050" y="5359400"/>
          <p14:tracePt t="197266" x="3308350" y="5359400"/>
          <p14:tracePt t="197273" x="3282950" y="5365750"/>
          <p14:tracePt t="197282" x="3244850" y="5365750"/>
          <p14:tracePt t="197298" x="3124200" y="5365750"/>
          <p14:tracePt t="197314" x="2997200" y="5365750"/>
          <p14:tracePt t="197331" x="2857500" y="5365750"/>
          <p14:tracePt t="197347" x="2762250" y="5365750"/>
          <p14:tracePt t="197364" x="2724150" y="5365750"/>
          <p14:tracePt t="197381" x="2705100" y="5365750"/>
          <p14:tracePt t="197448" x="2698750" y="5365750"/>
          <p14:tracePt t="197456" x="2686050" y="5372100"/>
          <p14:tracePt t="197464" x="2679700" y="5372100"/>
          <p14:tracePt t="197481" x="2667000" y="5372100"/>
          <p14:tracePt t="197498" x="2660650" y="5372100"/>
          <p14:tracePt t="197532" x="2647950" y="5372100"/>
          <p14:tracePt t="197557" x="2641600" y="5372100"/>
          <p14:tracePt t="197564" x="2635250" y="5372100"/>
          <p14:tracePt t="197582" x="2616200" y="5334000"/>
          <p14:tracePt t="197598" x="2597150" y="5295900"/>
          <p14:tracePt t="197617" x="2578100" y="5251450"/>
          <p14:tracePt t="197624" x="2571750" y="5245100"/>
          <p14:tracePt t="197648" x="2565400" y="5232400"/>
          <p14:tracePt t="197721" x="2578100" y="5232400"/>
          <p14:tracePt t="197729" x="2584450" y="5238750"/>
          <p14:tracePt t="197737" x="2590800" y="5245100"/>
          <p14:tracePt t="197754" x="2597150" y="5245100"/>
          <p14:tracePt t="197765" x="2603500" y="5245100"/>
          <p14:tracePt t="197781" x="2616200" y="5251450"/>
          <p14:tracePt t="198180" x="2635250" y="5251450"/>
          <p14:tracePt t="198187" x="2667000" y="5257800"/>
          <p14:tracePt t="198196" x="2711450" y="5257800"/>
          <p14:tracePt t="198205" x="2774950" y="5257800"/>
          <p14:tracePt t="198222" x="2889250" y="5257800"/>
          <p14:tracePt t="198239" x="3009900" y="5257800"/>
          <p14:tracePt t="198257" x="3225800" y="5232400"/>
          <p14:tracePt t="198272" x="3371850" y="5219700"/>
          <p14:tracePt t="198289" x="3460750" y="5200650"/>
          <p14:tracePt t="198305" x="3479800" y="5200650"/>
          <p14:tracePt t="198428" x="3486150" y="5200650"/>
          <p14:tracePt t="198449" x="3492500" y="5200650"/>
          <p14:tracePt t="198465" x="3505200" y="5200650"/>
          <p14:tracePt t="198482" x="3511550" y="5200650"/>
          <p14:tracePt t="198588" x="3517900" y="5200650"/>
          <p14:tracePt t="198607" x="3524250" y="5200650"/>
          <p14:tracePt t="198618" x="3562350" y="5219700"/>
          <p14:tracePt t="198629" x="3581400" y="5226050"/>
          <p14:tracePt t="198639" x="3606800" y="5232400"/>
          <p14:tracePt t="198656" x="3683000" y="5270500"/>
          <p14:tracePt t="198672" x="3759200" y="5302250"/>
          <p14:tracePt t="198689" x="3848100" y="5340350"/>
          <p14:tracePt t="198706" x="3949700" y="5384800"/>
          <p14:tracePt t="198723" x="3994150" y="5403850"/>
          <p14:tracePt t="198739" x="4044950" y="5410200"/>
          <p14:tracePt t="198756" x="4057650" y="5416550"/>
          <p14:tracePt t="198772" x="4064000" y="5416550"/>
          <p14:tracePt t="198834" x="4057650" y="5416550"/>
          <p14:tracePt t="198844" x="4051300" y="5416550"/>
          <p14:tracePt t="198852" x="4038600" y="5410200"/>
          <p14:tracePt t="198862" x="4019550" y="5397500"/>
          <p14:tracePt t="198873" x="3968750" y="5365750"/>
          <p14:tracePt t="198889" x="3905250" y="5327650"/>
          <p14:tracePt t="198906" x="3841750" y="5302250"/>
          <p14:tracePt t="198923" x="3816350" y="5289550"/>
          <p14:tracePt t="198939" x="3797300" y="5283200"/>
          <p14:tracePt t="199077" x="3803650" y="5283200"/>
          <p14:tracePt t="199082" x="3816350" y="5283200"/>
          <p14:tracePt t="199089" x="3822700" y="5283200"/>
          <p14:tracePt t="199106" x="3835400" y="5283200"/>
          <p14:tracePt t="199123" x="3854450" y="5289550"/>
          <p14:tracePt t="199140" x="3873500" y="5302250"/>
          <p14:tracePt t="199156" x="3879850" y="5302250"/>
          <p14:tracePt t="199173" x="3886200" y="5302250"/>
          <p14:tracePt t="199261" x="3886200" y="5295900"/>
          <p14:tracePt t="199265" x="3886200" y="5289550"/>
          <p14:tracePt t="199275" x="3867150" y="5276850"/>
          <p14:tracePt t="199289" x="3816350" y="5226050"/>
          <p14:tracePt t="199306" x="3752850" y="5162550"/>
          <p14:tracePt t="199323" x="3670300" y="5073650"/>
          <p14:tracePt t="199340" x="3581400" y="4953000"/>
          <p14:tracePt t="199356" x="3486150" y="4819650"/>
          <p14:tracePt t="199373" x="3327400" y="4584700"/>
          <p14:tracePt t="199390" x="3035300" y="4191000"/>
          <p14:tracePt t="199407" x="2679700" y="3695700"/>
          <p14:tracePt t="199424" x="2292350" y="3111500"/>
          <p14:tracePt t="199440" x="2032000" y="2705100"/>
          <p14:tracePt t="199456" x="1663700" y="2146300"/>
          <p14:tracePt t="199473" x="1371600" y="1803400"/>
          <p14:tracePt t="199490" x="1079500" y="1511300"/>
          <p14:tracePt t="199507" x="908050" y="1320800"/>
          <p14:tracePt t="199523" x="857250" y="1238250"/>
          <p14:tracePt t="199540" x="844550" y="1200150"/>
          <p14:tracePt t="199557" x="844550" y="1187450"/>
          <p14:tracePt t="199573" x="844550" y="1174750"/>
          <p14:tracePt t="199590" x="844550" y="1149350"/>
          <p14:tracePt t="199607" x="844550" y="1098550"/>
          <p14:tracePt t="199624" x="831850" y="1054100"/>
          <p14:tracePt t="199633" x="800100" y="984250"/>
          <p14:tracePt t="199640" x="787400" y="952500"/>
          <p14:tracePt t="199656" x="704850" y="844550"/>
          <p14:tracePt t="199673" x="596900" y="723900"/>
          <p14:tracePt t="199690" x="495300" y="615950"/>
          <p14:tracePt t="199707" x="438150" y="558800"/>
          <p14:tracePt t="199723" x="406400" y="533400"/>
          <p14:tracePt t="199740" x="400050" y="527050"/>
          <p14:tracePt t="199757" x="374650" y="508000"/>
          <p14:tracePt t="199773" x="317500" y="469900"/>
          <p14:tracePt t="199790" x="209550" y="425450"/>
          <p14:tracePt t="199807" x="139700" y="393700"/>
          <p14:tracePt t="199824" x="69850" y="374650"/>
          <p14:tracePt t="199840" x="38100" y="355600"/>
          <p14:tracePt t="199875" x="31750" y="349250"/>
          <p14:tracePt t="199890" x="31750" y="342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77" y="664161"/>
            <a:ext cx="9972675" cy="37719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32"/>
    </mc:Choice>
    <mc:Fallback>
      <p:transition spd="slow" advTm="7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5" x="488950" y="539750"/>
          <p14:tracePt t="571" x="863600" y="755650"/>
          <p14:tracePt t="588" x="1206500" y="901700"/>
          <p14:tracePt t="604" x="1504950" y="1035050"/>
          <p14:tracePt t="621" x="1784350" y="1149350"/>
          <p14:tracePt t="637" x="2025650" y="1257300"/>
          <p14:tracePt t="654" x="2209800" y="1339850"/>
          <p14:tracePt t="671" x="2362200" y="1409700"/>
          <p14:tracePt t="687" x="2489200" y="1466850"/>
          <p14:tracePt t="704" x="2603500" y="1524000"/>
          <p14:tracePt t="721" x="2667000" y="1562100"/>
          <p14:tracePt t="738" x="2717800" y="1587500"/>
          <p14:tracePt t="754" x="2749550" y="1606550"/>
          <p14:tracePt t="771" x="2762250" y="1606550"/>
          <p14:tracePt t="788" x="2768600" y="1612900"/>
          <p14:tracePt t="821" x="2774950" y="1612900"/>
          <p14:tracePt t="1588" x="2774950" y="1619250"/>
          <p14:tracePt t="1597" x="2768600" y="1619250"/>
          <p14:tracePt t="1604" x="2749550" y="1619250"/>
          <p14:tracePt t="1613" x="2717800" y="1625600"/>
          <p14:tracePt t="1628" x="2705100" y="1638300"/>
          <p14:tracePt t="1645" x="2686050" y="1644650"/>
          <p14:tracePt t="1679" x="2679700" y="1651000"/>
          <p14:tracePt t="1721" x="2673350" y="1657350"/>
          <p14:tracePt t="1728" x="2667000" y="1663700"/>
          <p14:tracePt t="1736" x="2647950" y="1670050"/>
          <p14:tracePt t="1745" x="2622550" y="1676400"/>
          <p14:tracePt t="1763" x="2552700" y="1689100"/>
          <p14:tracePt t="1779" x="2451100" y="1701800"/>
          <p14:tracePt t="1795" x="2400300" y="1714500"/>
          <p14:tracePt t="1812" x="2362200" y="1727200"/>
          <p14:tracePt t="1829" x="2349500" y="1727200"/>
          <p14:tracePt t="1845" x="2343150" y="1727200"/>
          <p14:tracePt t="1925" x="2336800" y="1727200"/>
          <p14:tracePt t="1949" x="2317750" y="1727200"/>
          <p14:tracePt t="1957" x="2311400" y="1727200"/>
          <p14:tracePt t="1972" x="2305050" y="1727200"/>
          <p14:tracePt t="1984" x="2298700" y="1727200"/>
          <p14:tracePt t="2001" x="2286000" y="1733550"/>
          <p14:tracePt t="2453" x="2279650" y="1733550"/>
          <p14:tracePt t="2461" x="2266950" y="1739900"/>
          <p14:tracePt t="2472" x="2260600" y="1746250"/>
          <p14:tracePt t="2485" x="2254250" y="1746250"/>
          <p14:tracePt t="2560" x="2228850" y="1746250"/>
          <p14:tracePt t="2567" x="2197100" y="1746250"/>
          <p14:tracePt t="2575" x="2178050" y="1746250"/>
          <p14:tracePt t="2585" x="2159000" y="1746250"/>
          <p14:tracePt t="2602" x="2139950" y="1746250"/>
          <p14:tracePt t="2759" x="2127250" y="1746250"/>
          <p14:tracePt t="2775" x="2120900" y="1746250"/>
          <p14:tracePt t="2804" x="2114550" y="1746250"/>
          <p14:tracePt t="2959" x="2108200" y="1746250"/>
          <p14:tracePt t="2968" x="2101850" y="1746250"/>
          <p14:tracePt t="2977" x="2095500" y="1739900"/>
          <p14:tracePt t="2985" x="2076450" y="1739900"/>
          <p14:tracePt t="3002" x="2051050" y="1739900"/>
          <p14:tracePt t="3020" x="2000250" y="1733550"/>
          <p14:tracePt t="3035" x="1968500" y="1733550"/>
          <p14:tracePt t="3052" x="1955800" y="1733550"/>
          <p14:tracePt t="3068" x="1930400" y="1733550"/>
          <p14:tracePt t="3085" x="1905000" y="1733550"/>
          <p14:tracePt t="3102" x="1873250" y="1733550"/>
          <p14:tracePt t="3119" x="1854200" y="1733550"/>
          <p14:tracePt t="3135" x="1841500" y="1733550"/>
          <p14:tracePt t="3152" x="1835150" y="1733550"/>
          <p14:tracePt t="3213" x="1828800" y="1733550"/>
          <p14:tracePt t="3229" x="1816100" y="1733550"/>
          <p14:tracePt t="3246" x="1803400" y="1733550"/>
          <p14:tracePt t="3252" x="1784350" y="1733550"/>
          <p14:tracePt t="3261" x="1778000" y="1733550"/>
          <p14:tracePt t="3272" x="1771650" y="1733550"/>
          <p14:tracePt t="3290" x="1765300" y="1733550"/>
          <p14:tracePt t="3391" x="1758950" y="1733550"/>
          <p14:tracePt t="3408" x="1752600" y="1733550"/>
          <p14:tracePt t="3429" x="1739900" y="1733550"/>
          <p14:tracePt t="3437" x="1733550" y="1733550"/>
          <p14:tracePt t="3454" x="1727200" y="1733550"/>
          <p14:tracePt t="3461" x="1714500" y="1733550"/>
          <p14:tracePt t="3573" x="1727200" y="1733550"/>
          <p14:tracePt t="3581" x="1758950" y="1733550"/>
          <p14:tracePt t="3592" x="1803400" y="1733550"/>
          <p14:tracePt t="3602" x="1854200" y="1733550"/>
          <p14:tracePt t="3619" x="2012950" y="1733550"/>
          <p14:tracePt t="3636" x="2266950" y="1733550"/>
          <p14:tracePt t="3652" x="2393950" y="1733550"/>
          <p14:tracePt t="3669" x="2514600" y="1733550"/>
          <p14:tracePt t="3686" x="2597150" y="1733550"/>
          <p14:tracePt t="3702" x="2647950" y="1733550"/>
          <p14:tracePt t="3719" x="2679700" y="1733550"/>
          <p14:tracePt t="3736" x="2717800" y="1733550"/>
          <p14:tracePt t="3753" x="2730500" y="1727200"/>
          <p14:tracePt t="3786" x="2736850" y="1720850"/>
          <p14:tracePt t="3803" x="2743200" y="1720850"/>
          <p14:tracePt t="3819" x="2749550" y="1714500"/>
          <p14:tracePt t="3836" x="2768600" y="1708150"/>
          <p14:tracePt t="3886" x="2774950" y="1708150"/>
          <p14:tracePt t="3944" x="2787650" y="1701800"/>
          <p14:tracePt t="3962" x="2787650" y="1695450"/>
          <p14:tracePt t="3977" x="2768600" y="1689100"/>
          <p14:tracePt t="3984" x="2762250" y="1689100"/>
          <p14:tracePt t="3991" x="2749550" y="1689100"/>
          <p14:tracePt t="4003" x="2743200" y="1689100"/>
          <p14:tracePt t="4019" x="2743200" y="1682750"/>
          <p14:tracePt t="4036" x="2736850" y="1682750"/>
          <p14:tracePt t="4053" x="2724150" y="1682750"/>
          <p14:tracePt t="4110" x="2717800" y="1682750"/>
          <p14:tracePt t="4117" x="2711450" y="1682750"/>
          <p14:tracePt t="4126" x="2705100" y="1682750"/>
          <p14:tracePt t="4136" x="2698750" y="1682750"/>
          <p14:tracePt t="4153" x="2679700" y="1676400"/>
          <p14:tracePt t="4170" x="2667000" y="1670050"/>
          <p14:tracePt t="4187" x="2647950" y="1670050"/>
          <p14:tracePt t="4219" x="2641600" y="1670050"/>
          <p14:tracePt t="4919" x="2686050" y="1670050"/>
          <p14:tracePt t="4927" x="2749550" y="1670050"/>
          <p14:tracePt t="4935" x="2813050" y="1670050"/>
          <p14:tracePt t="4943" x="2876550" y="1670050"/>
          <p14:tracePt t="4960" x="3016250" y="1651000"/>
          <p14:tracePt t="4977" x="3130550" y="1651000"/>
          <p14:tracePt t="4993" x="3200400" y="1651000"/>
          <p14:tracePt t="5010" x="3225800" y="1651000"/>
          <p14:tracePt t="5839" x="3238500" y="1644650"/>
          <p14:tracePt t="5856" x="3244850" y="1644650"/>
          <p14:tracePt t="5864" x="3251200" y="1638300"/>
          <p14:tracePt t="5903" x="3251200" y="1631950"/>
          <p14:tracePt t="5934" x="3257550" y="1631950"/>
          <p14:tracePt t="6455" x="3270250" y="1625600"/>
          <p14:tracePt t="6464" x="3308350" y="1625600"/>
          <p14:tracePt t="6473" x="3371850" y="1625600"/>
          <p14:tracePt t="6489" x="3511550" y="1625600"/>
          <p14:tracePt t="6506" x="3644900" y="1625600"/>
          <p14:tracePt t="6523" x="3797300" y="1625600"/>
          <p14:tracePt t="6540" x="3911600" y="1625600"/>
          <p14:tracePt t="6556" x="3943350" y="1625600"/>
          <p14:tracePt t="6725" x="3949700" y="1625600"/>
          <p14:tracePt t="6733" x="3956050" y="1625600"/>
          <p14:tracePt t="6750" x="3962400" y="1625600"/>
          <p14:tracePt t="7474" x="3956050" y="1625600"/>
          <p14:tracePt t="7482" x="3930650" y="1625600"/>
          <p14:tracePt t="7490" x="3905250" y="1625600"/>
          <p14:tracePt t="7506" x="3854450" y="1625600"/>
          <p14:tracePt t="7522" x="3810000" y="1625600"/>
          <p14:tracePt t="7539" x="3790950" y="1625600"/>
          <p14:tracePt t="7556" x="3784600" y="1619250"/>
          <p14:tracePt t="7592" x="3778250" y="1619250"/>
          <p14:tracePt t="7606" x="3759200" y="1619250"/>
          <p14:tracePt t="7622" x="3695700" y="1619250"/>
          <p14:tracePt t="7639" x="3625850" y="1625600"/>
          <p14:tracePt t="7656" x="3556000" y="1631950"/>
          <p14:tracePt t="7672" x="3524250" y="1651000"/>
          <p14:tracePt t="7689" x="3505200" y="1651000"/>
          <p14:tracePt t="7767" x="3498850" y="1651000"/>
          <p14:tracePt t="7778" x="3486150" y="1651000"/>
          <p14:tracePt t="7783" x="3479800" y="1651000"/>
          <p14:tracePt t="7800" x="3473450" y="1651000"/>
          <p14:tracePt t="7808" x="3467100" y="1651000"/>
          <p14:tracePt t="7823" x="3448050" y="1651000"/>
          <p14:tracePt t="7839" x="3359150" y="1651000"/>
          <p14:tracePt t="7856" x="3136900" y="1651000"/>
          <p14:tracePt t="7873" x="2647950" y="1676400"/>
          <p14:tracePt t="7890" x="2139950" y="1727200"/>
          <p14:tracePt t="7906" x="1682750" y="1727200"/>
          <p14:tracePt t="7923" x="1466850" y="1727200"/>
          <p14:tracePt t="7939" x="1365250" y="1727200"/>
          <p14:tracePt t="7956" x="1358900" y="1727200"/>
          <p14:tracePt t="8119" x="1390650" y="1720850"/>
          <p14:tracePt t="8130" x="1447800" y="1714500"/>
          <p14:tracePt t="8135" x="1511300" y="1708150"/>
          <p14:tracePt t="8145" x="1587500" y="1708150"/>
          <p14:tracePt t="8156" x="1657350" y="1708150"/>
          <p14:tracePt t="8173" x="1790700" y="1695450"/>
          <p14:tracePt t="8190" x="1930400" y="1695450"/>
          <p14:tracePt t="8206" x="2012950" y="1720850"/>
          <p14:tracePt t="8223" x="2089150" y="1733550"/>
          <p14:tracePt t="8240" x="2152650" y="1758950"/>
          <p14:tracePt t="8256" x="2209800" y="1771650"/>
          <p14:tracePt t="8273" x="2247900" y="1771650"/>
          <p14:tracePt t="8290" x="2292350" y="1778000"/>
          <p14:tracePt t="8332" x="2279650" y="1778000"/>
          <p14:tracePt t="8340" x="2222500" y="1778000"/>
          <p14:tracePt t="8357" x="2063750" y="1778000"/>
          <p14:tracePt t="8374" x="1892300" y="1778000"/>
          <p14:tracePt t="8390" x="1752600" y="1778000"/>
          <p14:tracePt t="8406" x="1733550" y="1778000"/>
          <p14:tracePt t="8464" x="1758950" y="1778000"/>
          <p14:tracePt t="8471" x="1784350" y="1778000"/>
          <p14:tracePt t="8482" x="1790700" y="1778000"/>
          <p14:tracePt t="8524" x="1790700" y="1784350"/>
          <p14:tracePt t="8624" x="1784350" y="1784350"/>
          <p14:tracePt t="8632" x="1784350" y="1778000"/>
          <p14:tracePt t="8640" x="1803400" y="1771650"/>
          <p14:tracePt t="8657" x="1841500" y="1752600"/>
          <p14:tracePt t="8673" x="1879600" y="1746250"/>
          <p14:tracePt t="8690" x="1917700" y="1727200"/>
          <p14:tracePt t="8707" x="1968500" y="1720850"/>
          <p14:tracePt t="8723" x="2057400" y="1714500"/>
          <p14:tracePt t="8740" x="2152650" y="1714500"/>
          <p14:tracePt t="8757" x="2298700" y="1714500"/>
          <p14:tracePt t="8775" x="2489200" y="1701800"/>
          <p14:tracePt t="8790" x="2527300" y="1701800"/>
          <p14:tracePt t="8807" x="2552700" y="1689100"/>
          <p14:tracePt t="9034" x="2565400" y="1689100"/>
          <p14:tracePt t="9042" x="2622550" y="1689100"/>
          <p14:tracePt t="9055" x="2705100" y="1682750"/>
          <p14:tracePt t="9064" x="2800350" y="1676400"/>
          <p14:tracePt t="9075" x="3111500" y="1638300"/>
          <p14:tracePt t="9092" x="3460750" y="1581150"/>
          <p14:tracePt t="9109" x="3644900" y="1568450"/>
          <p14:tracePt t="9125" x="3702050" y="1562100"/>
          <p14:tracePt t="9192" x="3695700" y="1562100"/>
          <p14:tracePt t="9200" x="3676650" y="1562100"/>
          <p14:tracePt t="9689" x="3670300" y="1562100"/>
          <p14:tracePt t="9696" x="3657600" y="1568450"/>
          <p14:tracePt t="9704" x="3644900" y="1574800"/>
          <p14:tracePt t="9712" x="3619500" y="1574800"/>
          <p14:tracePt t="9729" x="3543300" y="1574800"/>
          <p14:tracePt t="9745" x="3435350" y="1574800"/>
          <p14:tracePt t="9763" x="3352800" y="1574800"/>
          <p14:tracePt t="9779" x="3308350" y="1574800"/>
          <p14:tracePt t="9796" x="3282950" y="1574800"/>
          <p14:tracePt t="9836" x="3276600" y="1574800"/>
          <p14:tracePt t="10091" x="3282950" y="1574800"/>
          <p14:tracePt t="10099" x="3308350" y="1574800"/>
          <p14:tracePt t="10107" x="3340100" y="1574800"/>
          <p14:tracePt t="10115" x="3390900" y="1574800"/>
          <p14:tracePt t="10132" x="3581400" y="1574800"/>
          <p14:tracePt t="10149" x="3790950" y="1574800"/>
          <p14:tracePt t="10167" x="3892550" y="1574800"/>
          <p14:tracePt t="10182" x="3898900" y="1574800"/>
          <p14:tracePt t="10241" x="3886200" y="1581150"/>
          <p14:tracePt t="10370" x="3886200" y="1587500"/>
          <p14:tracePt t="10388" x="3892550" y="1593850"/>
          <p14:tracePt t="12027" x="3892550" y="1600200"/>
          <p14:tracePt t="12059" x="3886200" y="1600200"/>
          <p14:tracePt t="12075" x="3879850" y="1600200"/>
          <p14:tracePt t="12242" x="3867150" y="1600200"/>
          <p14:tracePt t="12248" x="3860800" y="1600200"/>
          <p14:tracePt t="12265" x="3854450" y="1600200"/>
          <p14:tracePt t="12273" x="3841750" y="1600200"/>
          <p14:tracePt t="12283" x="3835400" y="1600200"/>
          <p14:tracePt t="12299" x="3790950" y="1606550"/>
          <p14:tracePt t="12316" x="3746500" y="1612900"/>
          <p14:tracePt t="12325" x="3727450" y="1612900"/>
          <p14:tracePt t="12333" x="3708400" y="1612900"/>
          <p14:tracePt t="12349" x="3689350" y="1625600"/>
          <p14:tracePt t="12366" x="3683000" y="1625600"/>
          <p14:tracePt t="12386" x="3676650" y="1625600"/>
          <p14:tracePt t="12409" x="3670300" y="1625600"/>
          <p14:tracePt t="12433" x="3663950" y="1625600"/>
          <p14:tracePt t="12457" x="3657600" y="1625600"/>
          <p14:tracePt t="12466" x="3651250" y="1625600"/>
          <p14:tracePt t="12474" x="3644900" y="1625600"/>
          <p14:tracePt t="12483" x="3638550" y="1631950"/>
          <p14:tracePt t="12499" x="3625850" y="1638300"/>
          <p14:tracePt t="12533" x="3619500" y="1638300"/>
          <p14:tracePt t="12550" x="3600450" y="1651000"/>
          <p14:tracePt t="12566" x="3575050" y="1651000"/>
          <p14:tracePt t="12585" x="3543300" y="1657350"/>
          <p14:tracePt t="12599" x="3517900" y="1657350"/>
          <p14:tracePt t="12616" x="3479800" y="1657350"/>
          <p14:tracePt t="12633" x="3448050" y="1657350"/>
          <p14:tracePt t="12649" x="3365500" y="1657350"/>
          <p14:tracePt t="12666" x="3238500" y="1657350"/>
          <p14:tracePt t="12683" x="3086100" y="1657350"/>
          <p14:tracePt t="12699" x="2990850" y="1657350"/>
          <p14:tracePt t="12716" x="2971800" y="1657350"/>
          <p14:tracePt t="12755" x="2990850" y="1657350"/>
          <p14:tracePt t="12766" x="3022600" y="1657350"/>
          <p14:tracePt t="12785" x="3079750" y="1663700"/>
          <p14:tracePt t="12800" x="3086100" y="1676400"/>
          <p14:tracePt t="13382" x="3092450" y="1682750"/>
          <p14:tracePt t="13389" x="3111500" y="1682750"/>
          <p14:tracePt t="13402" x="3162300" y="1689100"/>
          <p14:tracePt t="13422" x="3232150" y="1701800"/>
          <p14:tracePt t="13439" x="3295650" y="1708150"/>
          <p14:tracePt t="13456" x="3333750" y="1714500"/>
          <p14:tracePt t="13472" x="3365500" y="1720850"/>
          <p14:tracePt t="13489" x="3371850" y="1720850"/>
          <p14:tracePt t="13506" x="3384550" y="1733550"/>
          <p14:tracePt t="13523" x="3397250" y="1733550"/>
          <p14:tracePt t="13539" x="3422650" y="1739900"/>
          <p14:tracePt t="13556" x="3448050" y="1746250"/>
          <p14:tracePt t="13572" x="3492500" y="1758950"/>
          <p14:tracePt t="13589" x="3517900" y="1758950"/>
          <p14:tracePt t="13606" x="3549650" y="1758950"/>
          <p14:tracePt t="13622" x="3556000" y="1758950"/>
          <p14:tracePt t="13639" x="3562350" y="1758950"/>
          <p14:tracePt t="13656" x="3594100" y="1758950"/>
          <p14:tracePt t="13673" x="3632200" y="1758950"/>
          <p14:tracePt t="13689" x="3663950" y="1758950"/>
          <p14:tracePt t="13706" x="3695700" y="1758950"/>
          <p14:tracePt t="13723" x="3746500" y="1758950"/>
          <p14:tracePt t="13739" x="3765550" y="1758950"/>
          <p14:tracePt t="13756" x="3778250" y="1758950"/>
          <p14:tracePt t="13833" x="3784600" y="1758950"/>
          <p14:tracePt t="13843" x="3790950" y="1758950"/>
          <p14:tracePt t="13860" x="3797300" y="1758950"/>
          <p14:tracePt t="13866" x="3797300" y="1752600"/>
          <p14:tracePt t="13882" x="3803650" y="1752600"/>
          <p14:tracePt t="13891" x="3816350" y="1746250"/>
          <p14:tracePt t="13906" x="3822700" y="1733550"/>
          <p14:tracePt t="13929" x="3829050" y="1733550"/>
          <p14:tracePt t="13939" x="3835400" y="1727200"/>
          <p14:tracePt t="13956" x="3848100" y="1708150"/>
          <p14:tracePt t="13973" x="3867150" y="1689100"/>
          <p14:tracePt t="13989" x="3892550" y="1663700"/>
          <p14:tracePt t="14006" x="3930650" y="1625600"/>
          <p14:tracePt t="14023" x="3943350" y="1606550"/>
          <p14:tracePt t="14043" x="3956050" y="1587500"/>
          <p14:tracePt t="14056" x="3962400" y="1574800"/>
          <p14:tracePt t="14073" x="3968750" y="1543050"/>
          <p14:tracePt t="14090" x="3987800" y="1498600"/>
          <p14:tracePt t="14106" x="4000500" y="1473200"/>
          <p14:tracePt t="14123" x="4019550" y="1441450"/>
          <p14:tracePt t="14179" x="4019550" y="1435100"/>
          <p14:tracePt t="14196" x="4025900" y="1428750"/>
          <p14:tracePt t="14212" x="4038600" y="1409700"/>
          <p14:tracePt t="14234" x="4044950" y="1390650"/>
          <p14:tracePt t="14243" x="4044950" y="1384300"/>
          <p14:tracePt t="14250" x="4044950" y="1371600"/>
          <p14:tracePt t="14261" x="4044950" y="1358900"/>
          <p14:tracePt t="14275" x="4044950" y="1339850"/>
          <p14:tracePt t="14290" x="4044950" y="1327150"/>
          <p14:tracePt t="14306" x="4044950" y="1314450"/>
          <p14:tracePt t="14323" x="4044950" y="1301750"/>
          <p14:tracePt t="14329" x="4044950" y="1295400"/>
          <p14:tracePt t="14340" x="4044950" y="1289050"/>
          <p14:tracePt t="14356" x="4044950" y="1257300"/>
          <p14:tracePt t="14373" x="4038600" y="1225550"/>
          <p14:tracePt t="14390" x="4025900" y="1181100"/>
          <p14:tracePt t="14407" x="3994150" y="1136650"/>
          <p14:tracePt t="14423" x="3962400" y="1085850"/>
          <p14:tracePt t="14440" x="3937000" y="1047750"/>
          <p14:tracePt t="14456" x="3886200" y="996950"/>
          <p14:tracePt t="14474" x="3879850" y="984250"/>
          <p14:tracePt t="14490" x="3860800" y="965200"/>
          <p14:tracePt t="14507" x="3848100" y="952500"/>
          <p14:tracePt t="14523" x="3803650" y="920750"/>
          <p14:tracePt t="14540" x="3759200" y="889000"/>
          <p14:tracePt t="14557" x="3740150" y="882650"/>
          <p14:tracePt t="14574" x="3695700" y="863600"/>
          <p14:tracePt t="14590" x="3657600" y="850900"/>
          <p14:tracePt t="14607" x="3625850" y="838200"/>
          <p14:tracePt t="14623" x="3600450" y="825500"/>
          <p14:tracePt t="14640" x="3543300" y="812800"/>
          <p14:tracePt t="14656" x="3486150" y="800100"/>
          <p14:tracePt t="14674" x="3435350" y="800100"/>
          <p14:tracePt t="14690" x="3384550" y="800100"/>
          <p14:tracePt t="14707" x="3340100" y="800100"/>
          <p14:tracePt t="14723" x="3314700" y="800100"/>
          <p14:tracePt t="14740" x="3289300" y="800100"/>
          <p14:tracePt t="14757" x="3276600" y="806450"/>
          <p14:tracePt t="14773" x="3251200" y="812800"/>
          <p14:tracePt t="14790" x="3238500" y="812800"/>
          <p14:tracePt t="14807" x="3225800" y="812800"/>
          <p14:tracePt t="14827" x="3206750" y="819150"/>
          <p14:tracePt t="14837" x="3181350" y="831850"/>
          <p14:tracePt t="14844" x="3181350" y="838200"/>
          <p14:tracePt t="14857" x="3162300" y="844550"/>
          <p14:tracePt t="14873" x="3143250" y="869950"/>
          <p14:tracePt t="14890" x="3130550" y="882650"/>
          <p14:tracePt t="14907" x="3111500" y="895350"/>
          <p14:tracePt t="14924" x="3105150" y="920750"/>
          <p14:tracePt t="14940" x="3098800" y="933450"/>
          <p14:tracePt t="14957" x="3086100" y="952500"/>
          <p14:tracePt t="14974" x="3079750" y="971550"/>
          <p14:tracePt t="14990" x="3079750" y="984250"/>
          <p14:tracePt t="15007" x="3073400" y="996950"/>
          <p14:tracePt t="15025" x="3073400" y="1009650"/>
          <p14:tracePt t="15041" x="3067050" y="1041400"/>
          <p14:tracePt t="15057" x="3054350" y="1066800"/>
          <p14:tracePt t="15074" x="3048000" y="1098550"/>
          <p14:tracePt t="15090" x="3041650" y="1130300"/>
          <p14:tracePt t="15107" x="3035300" y="1168400"/>
          <p14:tracePt t="15124" x="3035300" y="1206500"/>
          <p14:tracePt t="15140" x="3028950" y="1238250"/>
          <p14:tracePt t="15157" x="3028950" y="1270000"/>
          <p14:tracePt t="15174" x="3028950" y="1301750"/>
          <p14:tracePt t="15190" x="3028950" y="1333500"/>
          <p14:tracePt t="15207" x="3028950" y="1365250"/>
          <p14:tracePt t="15225" x="3028950" y="1397000"/>
          <p14:tracePt t="15240" x="3028950" y="1428750"/>
          <p14:tracePt t="15257" x="3028950" y="1466850"/>
          <p14:tracePt t="15274" x="3041650" y="1511300"/>
          <p14:tracePt t="15290" x="3054350" y="1555750"/>
          <p14:tracePt t="15307" x="3073400" y="1606550"/>
          <p14:tracePt t="15324" x="3086100" y="1644650"/>
          <p14:tracePt t="15330" x="3086100" y="1651000"/>
          <p14:tracePt t="15341" x="3105150" y="1663700"/>
          <p14:tracePt t="15357" x="3111500" y="1676400"/>
          <p14:tracePt t="15374" x="3136900" y="1695450"/>
          <p14:tracePt t="15391" x="3155950" y="1708150"/>
          <p14:tracePt t="15408" x="3181350" y="1720850"/>
          <p14:tracePt t="15424" x="3213100" y="1733550"/>
          <p14:tracePt t="15441" x="3244850" y="1746250"/>
          <p14:tracePt t="15458" x="3263900" y="1746250"/>
          <p14:tracePt t="15474" x="3289300" y="1746250"/>
          <p14:tracePt t="15491" x="3321050" y="1752600"/>
          <p14:tracePt t="15507" x="3365500" y="1758950"/>
          <p14:tracePt t="15524" x="3416300" y="1765300"/>
          <p14:tracePt t="15541" x="3517900" y="1778000"/>
          <p14:tracePt t="15557" x="3625850" y="1790700"/>
          <p14:tracePt t="15574" x="3708400" y="1790700"/>
          <p14:tracePt t="15591" x="3778250" y="1790700"/>
          <p14:tracePt t="15607" x="3803650" y="1790700"/>
          <p14:tracePt t="15624" x="3816350" y="1790700"/>
          <p14:tracePt t="15658" x="3829050" y="1784350"/>
          <p14:tracePt t="15674" x="3841750" y="1771650"/>
          <p14:tracePt t="15682" x="3848100" y="1771650"/>
          <p14:tracePt t="15691" x="3867150" y="1752600"/>
          <p14:tracePt t="15708" x="3905250" y="1733550"/>
          <p14:tracePt t="15724" x="3930650" y="1714500"/>
          <p14:tracePt t="15741" x="3962400" y="1695450"/>
          <p14:tracePt t="15758" x="3975100" y="1689100"/>
          <p14:tracePt t="15791" x="3987800" y="1670050"/>
          <p14:tracePt t="15808" x="4000500" y="1663700"/>
          <p14:tracePt t="15824" x="4013200" y="1644650"/>
          <p14:tracePt t="15841" x="4019550" y="1625600"/>
          <p14:tracePt t="15858" x="4025900" y="1625600"/>
          <p14:tracePt t="15874" x="4025900" y="1619250"/>
          <p14:tracePt t="15891" x="4025900" y="1606550"/>
          <p14:tracePt t="15908" x="4032250" y="1600200"/>
          <p14:tracePt t="15924" x="4032250" y="1593850"/>
          <p14:tracePt t="15941" x="4032250" y="1574800"/>
          <p14:tracePt t="15958" x="4032250" y="1562100"/>
          <p14:tracePt t="15975" x="4032250" y="1549400"/>
          <p14:tracePt t="15991" x="4032250" y="1536700"/>
          <p14:tracePt t="16008" x="4032250" y="1524000"/>
          <p14:tracePt t="16024" x="4032250" y="1498600"/>
          <p14:tracePt t="16041" x="4032250" y="1460500"/>
          <p14:tracePt t="16058" x="4032250" y="1435100"/>
          <p14:tracePt t="16074" x="4032250" y="1403350"/>
          <p14:tracePt t="16091" x="4032250" y="1371600"/>
          <p14:tracePt t="16108" x="4032250" y="1346200"/>
          <p14:tracePt t="16125" x="4032250" y="1314450"/>
          <p14:tracePt t="16141" x="4032250" y="1295400"/>
          <p14:tracePt t="16158" x="4032250" y="1263650"/>
          <p14:tracePt t="16175" x="4019550" y="1225550"/>
          <p14:tracePt t="16191" x="3987800" y="1181100"/>
          <p14:tracePt t="16211" x="3968750" y="1136650"/>
          <p14:tracePt t="16227" x="3924300" y="1092200"/>
          <p14:tracePt t="16242" x="3898900" y="1073150"/>
          <p14:tracePt t="16258" x="3867150" y="1041400"/>
          <p14:tracePt t="16275" x="3860800" y="1041400"/>
          <p14:tracePt t="16291" x="3848100" y="1041400"/>
          <p14:tracePt t="16308" x="3841750" y="1035050"/>
          <p14:tracePt t="16325" x="3822700" y="1022350"/>
          <p14:tracePt t="16331" x="3810000" y="1022350"/>
          <p14:tracePt t="16342" x="3790950" y="1016000"/>
          <p14:tracePt t="16358" x="3759200" y="1009650"/>
          <p14:tracePt t="16375" x="3721100" y="1003300"/>
          <p14:tracePt t="16392" x="3695700" y="990600"/>
          <p14:tracePt t="16408" x="3632200" y="958850"/>
          <p14:tracePt t="16426" x="3613150" y="958850"/>
          <p14:tracePt t="16441" x="3543300" y="946150"/>
          <p14:tracePt t="16458" x="3486150" y="939800"/>
          <p14:tracePt t="16475" x="3454400" y="933450"/>
          <p14:tracePt t="16491" x="3403600" y="933450"/>
          <p14:tracePt t="16509" x="3378200" y="927100"/>
          <p14:tracePt t="16525" x="3352800" y="920750"/>
          <p14:tracePt t="16541" x="3333750" y="920750"/>
          <p14:tracePt t="16558" x="3321050" y="920750"/>
          <p14:tracePt t="16575" x="3314700" y="920750"/>
          <p14:tracePt t="16591" x="3302000" y="920750"/>
          <p14:tracePt t="16608" x="3295650" y="920750"/>
          <p14:tracePt t="16625" x="3282950" y="920750"/>
          <p14:tracePt t="16641" x="3263900" y="920750"/>
          <p14:tracePt t="16658" x="3244850" y="933450"/>
          <p14:tracePt t="16675" x="3219450" y="946150"/>
          <p14:tracePt t="16692" x="3213100" y="952500"/>
          <p14:tracePt t="16709" x="3194050" y="958850"/>
          <p14:tracePt t="16725" x="3175000" y="977900"/>
          <p14:tracePt t="16742" x="3162300" y="990600"/>
          <p14:tracePt t="16759" x="3149600" y="1003300"/>
          <p14:tracePt t="16775" x="3143250" y="1009650"/>
          <p14:tracePt t="16792" x="3136900" y="1022350"/>
          <p14:tracePt t="16808" x="3124200" y="1041400"/>
          <p14:tracePt t="16825" x="3111500" y="1066800"/>
          <p14:tracePt t="16830" x="3098800" y="1085850"/>
          <p14:tracePt t="16842" x="3086100" y="1104900"/>
          <p14:tracePt t="16859" x="3060700" y="1143000"/>
          <p14:tracePt t="16875" x="3035300" y="1193800"/>
          <p14:tracePt t="16892" x="3003550" y="1257300"/>
          <p14:tracePt t="16908" x="2997200" y="1289050"/>
          <p14:tracePt t="16925" x="2990850" y="1314450"/>
          <p14:tracePt t="16942" x="2990850" y="1333500"/>
          <p14:tracePt t="16958" x="2990850" y="1339850"/>
          <p14:tracePt t="16975" x="2978150" y="1352550"/>
          <p14:tracePt t="17021" x="2978150" y="1358900"/>
          <p14:tracePt t="17030" x="2984500" y="1365250"/>
          <p14:tracePt t="17036" x="2997200" y="1384300"/>
          <p14:tracePt t="17047" x="3003550" y="1384300"/>
          <p14:tracePt t="17059" x="3022600" y="1416050"/>
          <p14:tracePt t="17076" x="3035300" y="1428750"/>
          <p14:tracePt t="17092" x="3035300" y="1435100"/>
          <p14:tracePt t="17109" x="3048000" y="1447800"/>
          <p14:tracePt t="17167" x="3054350" y="1454150"/>
          <p14:tracePt t="17204" x="3060700" y="1454150"/>
          <p14:tracePt t="17215" x="3073400" y="1454150"/>
          <p14:tracePt t="17219" x="3098800" y="1454150"/>
          <p14:tracePt t="17230" x="3105150" y="1454150"/>
          <p14:tracePt t="17242" x="3149600" y="1473200"/>
          <p14:tracePt t="17259" x="3200400" y="1479550"/>
          <p14:tracePt t="17276" x="3270250" y="1504950"/>
          <p14:tracePt t="17292" x="3289300" y="1517650"/>
          <p14:tracePt t="17309" x="3359150" y="1536700"/>
          <p14:tracePt t="17325" x="3460750" y="1568450"/>
          <p14:tracePt t="17342" x="3625850" y="1587500"/>
          <p14:tracePt t="17360" x="3975100" y="1619250"/>
          <p14:tracePt t="17376" x="4540250" y="1619250"/>
          <p14:tracePt t="17393" x="5016500" y="1619250"/>
          <p14:tracePt t="17410" x="5600700" y="1619250"/>
          <p14:tracePt t="17426" x="5715000" y="1619250"/>
          <p14:tracePt t="17442" x="5975350" y="1619250"/>
          <p14:tracePt t="17459" x="6121400" y="1644650"/>
          <p14:tracePt t="17476" x="6210300" y="1670050"/>
          <p14:tracePt t="17492" x="6235700" y="1670050"/>
          <p14:tracePt t="17509" x="6248400" y="1670050"/>
          <p14:tracePt t="17636" x="6248400" y="1657350"/>
          <p14:tracePt t="17652" x="6242050" y="1657350"/>
          <p14:tracePt t="17662" x="6229350" y="1657350"/>
          <p14:tracePt t="17667" x="6210300" y="1657350"/>
          <p14:tracePt t="17676" x="6184900" y="1657350"/>
          <p14:tracePt t="17693" x="6127750" y="1644650"/>
          <p14:tracePt t="17710" x="6089650" y="1644650"/>
          <p14:tracePt t="17726" x="6045200" y="1638300"/>
          <p14:tracePt t="17743" x="5975350" y="1625600"/>
          <p14:tracePt t="17759" x="5835650" y="1606550"/>
          <p14:tracePt t="17776" x="5670550" y="1587500"/>
          <p14:tracePt t="17793" x="5549900" y="1581150"/>
          <p14:tracePt t="17812" x="5486400" y="1581150"/>
          <p14:tracePt t="17916" x="5473700" y="1581150"/>
          <p14:tracePt t="17923" x="5467350" y="1581150"/>
          <p14:tracePt t="17988" x="5461000" y="1574800"/>
          <p14:tracePt t="17998" x="5454650" y="1574800"/>
          <p14:tracePt t="18003" x="5448300" y="1574800"/>
          <p14:tracePt t="18014" x="5448300" y="1568450"/>
          <p14:tracePt t="18028" x="5441950" y="1568450"/>
          <p14:tracePt t="18043" x="5429250" y="1562100"/>
          <p14:tracePt t="18068" x="5422900" y="1562100"/>
          <p14:tracePt t="18076" x="5416550" y="1562100"/>
          <p14:tracePt t="18093" x="5384800" y="1555750"/>
          <p14:tracePt t="18109" x="5302250" y="1555750"/>
          <p14:tracePt t="18126" x="5175250" y="1555750"/>
          <p14:tracePt t="18143" x="5080000" y="1536700"/>
          <p14:tracePt t="18160" x="5060950" y="1536700"/>
          <p14:tracePt t="18204" x="5054600" y="1530350"/>
          <p14:tracePt t="18228" x="5060950" y="1517650"/>
          <p14:tracePt t="18236" x="5060950" y="1511300"/>
          <p14:tracePt t="18245" x="5067300" y="1511300"/>
          <p14:tracePt t="18302" x="5073650" y="1504950"/>
          <p14:tracePt t="18334" x="5080000" y="1504950"/>
          <p14:tracePt t="18341" x="5099050" y="1498600"/>
          <p14:tracePt t="18352" x="5111750" y="1498600"/>
          <p14:tracePt t="18360" x="5137150" y="1485900"/>
          <p14:tracePt t="18376" x="5181600" y="1479550"/>
          <p14:tracePt t="18394" x="5270500" y="1479550"/>
          <p14:tracePt t="18411" x="5568950" y="1479550"/>
          <p14:tracePt t="18426" x="5892800" y="1479550"/>
          <p14:tracePt t="18443" x="6280150" y="1479550"/>
          <p14:tracePt t="18460" x="6629400" y="1479550"/>
          <p14:tracePt t="18477" x="6908800" y="1479550"/>
          <p14:tracePt t="18493" x="7150100" y="1479550"/>
          <p14:tracePt t="18510" x="7302500" y="1479550"/>
          <p14:tracePt t="18527" x="7486650" y="1479550"/>
          <p14:tracePt t="18543" x="7651750" y="1485900"/>
          <p14:tracePt t="18560" x="7816850" y="1498600"/>
          <p14:tracePt t="18577" x="7943850" y="1511300"/>
          <p14:tracePt t="18594" x="8051800" y="1511300"/>
          <p14:tracePt t="18611" x="8096250" y="1511300"/>
          <p14:tracePt t="18956" x="8108950" y="1511300"/>
          <p14:tracePt t="18968" x="8115300" y="1511300"/>
          <p14:tracePt t="19814" x="8102600" y="1511300"/>
          <p14:tracePt t="19823" x="8077200" y="1511300"/>
          <p14:tracePt t="19832" x="8045450" y="1511300"/>
          <p14:tracePt t="19839" x="8001000" y="1511300"/>
          <p14:tracePt t="19855" x="7874000" y="1511300"/>
          <p14:tracePt t="19872" x="7702550" y="1511300"/>
          <p14:tracePt t="19889" x="7524750" y="1511300"/>
          <p14:tracePt t="19905" x="7391400" y="1511300"/>
          <p14:tracePt t="19922" x="7315200" y="1511300"/>
          <p14:tracePt t="19940" x="7258050" y="1511300"/>
          <p14:tracePt t="19955" x="7245350" y="1511300"/>
          <p14:tracePt t="19972" x="7219950" y="1511300"/>
          <p14:tracePt t="19989" x="7207250" y="1511300"/>
          <p14:tracePt t="20006" x="7188200" y="1511300"/>
          <p14:tracePt t="20022" x="7169150" y="1511300"/>
          <p14:tracePt t="20039" x="7150100" y="1511300"/>
          <p14:tracePt t="20055" x="7118350" y="1517650"/>
          <p14:tracePt t="20072" x="6997700" y="1530350"/>
          <p14:tracePt t="20089" x="6750050" y="1549400"/>
          <p14:tracePt t="20106" x="6426200" y="1549400"/>
          <p14:tracePt t="20123" x="6127750" y="1568450"/>
          <p14:tracePt t="20139" x="5867400" y="1587500"/>
          <p14:tracePt t="20156" x="5784850" y="1587500"/>
          <p14:tracePt t="20172" x="5765800" y="1593850"/>
          <p14:tracePt t="20205" x="5759450" y="1600200"/>
          <p14:tracePt t="20229" x="5759450" y="1606550"/>
          <p14:tracePt t="20351" x="5759450" y="1612900"/>
          <p14:tracePt t="20356" x="5765800" y="1612900"/>
          <p14:tracePt t="20364" x="5784850" y="1612900"/>
          <p14:tracePt t="20379" x="5822950" y="1625600"/>
          <p14:tracePt t="20389" x="5918200" y="1638300"/>
          <p14:tracePt t="20406" x="6057900" y="1657350"/>
          <p14:tracePt t="20422" x="6210300" y="1657350"/>
          <p14:tracePt t="20439" x="6324600" y="1657350"/>
          <p14:tracePt t="20456" x="6369050" y="1657350"/>
          <p14:tracePt t="20472" x="6381750" y="1644650"/>
          <p14:tracePt t="20489" x="6388100" y="1644650"/>
          <p14:tracePt t="20568" x="6381750" y="1644650"/>
          <p14:tracePt t="20572" x="6375400" y="1644650"/>
          <p14:tracePt t="20581" x="6369050" y="1644650"/>
          <p14:tracePt t="20589" x="6350000" y="1644650"/>
          <p14:tracePt t="20606" x="6337300" y="1638300"/>
          <p14:tracePt t="20622" x="6324600" y="1638300"/>
          <p14:tracePt t="20998" x="6337300" y="1631950"/>
          <p14:tracePt t="21005" x="6350000" y="1631950"/>
          <p14:tracePt t="21012" x="6400800" y="1619250"/>
          <p14:tracePt t="21021" x="6457950" y="1606550"/>
          <p14:tracePt t="21038" x="6629400" y="1600200"/>
          <p14:tracePt t="21056" x="6807200" y="1593850"/>
          <p14:tracePt t="21071" x="7004050" y="1593850"/>
          <p14:tracePt t="21088" x="7175500" y="1593850"/>
          <p14:tracePt t="21105" x="7251700" y="1593850"/>
          <p14:tracePt t="21122" x="7283450" y="1593850"/>
          <p14:tracePt t="21245" x="7296150" y="1593850"/>
          <p14:tracePt t="21262" x="7302500" y="1593850"/>
          <p14:tracePt t="21269" x="7327900" y="1593850"/>
          <p14:tracePt t="21279" x="7372350" y="1593850"/>
          <p14:tracePt t="21288" x="7423150" y="1574800"/>
          <p14:tracePt t="21305" x="7537450" y="1530350"/>
          <p14:tracePt t="21322" x="7645400" y="1447800"/>
          <p14:tracePt t="21329" x="7683500" y="1403350"/>
          <p14:tracePt t="21339" x="7702550" y="1390650"/>
          <p14:tracePt t="21356" x="7747000" y="1320800"/>
          <p14:tracePt t="21372" x="7747000" y="1314450"/>
          <p14:tracePt t="21648" x="7747000" y="1308100"/>
          <p14:tracePt t="21663" x="7734300" y="1314450"/>
          <p14:tracePt t="21669" x="7727950" y="1314450"/>
          <p14:tracePt t="21680" x="7708900" y="1314450"/>
          <p14:tracePt t="21688" x="7689850" y="1320800"/>
          <p14:tracePt t="21705" x="7588250" y="1358900"/>
          <p14:tracePt t="21721" x="7448550" y="1416050"/>
          <p14:tracePt t="21738" x="7327900" y="1466850"/>
          <p14:tracePt t="21755" x="7258050" y="1504950"/>
          <p14:tracePt t="21771" x="7232650" y="1517650"/>
          <p14:tracePt t="21813" x="7232650" y="1524000"/>
          <p14:tracePt t="21825" x="7213600" y="1524000"/>
          <p14:tracePt t="21839" x="7181850" y="1524000"/>
          <p14:tracePt t="21855" x="7118350" y="1536700"/>
          <p14:tracePt t="21871" x="7010400" y="1536700"/>
          <p14:tracePt t="21889" x="6902450" y="1555750"/>
          <p14:tracePt t="21905" x="6750050" y="1581150"/>
          <p14:tracePt t="21922" x="6648450" y="1587500"/>
          <p14:tracePt t="21938" x="6572250" y="1619250"/>
          <p14:tracePt t="21958" x="6470650" y="1625600"/>
          <p14:tracePt t="21975" x="6413500" y="1625600"/>
          <p14:tracePt t="21988" x="6381750" y="1625600"/>
          <p14:tracePt t="22005" x="6330950" y="1625600"/>
          <p14:tracePt t="22022" x="6299200" y="1625600"/>
          <p14:tracePt t="22039" x="6267450" y="1625600"/>
          <p14:tracePt t="22055" x="6216650" y="1625600"/>
          <p14:tracePt t="22072" x="6159500" y="1625600"/>
          <p14:tracePt t="22089" x="6051550" y="1625600"/>
          <p14:tracePt t="22105" x="5899150" y="1606550"/>
          <p14:tracePt t="22122" x="5759450" y="1587500"/>
          <p14:tracePt t="22139" x="5645150" y="1574800"/>
          <p14:tracePt t="22155" x="5543550" y="1568450"/>
          <p14:tracePt t="22172" x="5480050" y="1568450"/>
          <p14:tracePt t="22188" x="5461000" y="1568450"/>
          <p14:tracePt t="22205" x="5454650" y="1562100"/>
          <p14:tracePt t="22222" x="5448300" y="1555750"/>
          <p14:tracePt t="22255" x="5448300" y="1543050"/>
          <p14:tracePt t="22272" x="5448300" y="1536700"/>
          <p14:tracePt t="22288" x="5435600" y="1524000"/>
          <p14:tracePt t="22305" x="5384800" y="1492250"/>
          <p14:tracePt t="22322" x="5289550" y="1460500"/>
          <p14:tracePt t="22337" x="5213350" y="1441450"/>
          <p14:tracePt t="22345" x="5156200" y="1422400"/>
          <p14:tracePt t="22358" x="5118100" y="1422400"/>
          <p14:tracePt t="22372" x="5111750" y="1422400"/>
          <p14:tracePt t="22414" x="5105400" y="1422400"/>
          <p14:tracePt t="22550" x="5080000" y="1422400"/>
          <p14:tracePt t="22560" x="5048250" y="1422400"/>
          <p14:tracePt t="22567" x="5016500" y="1422400"/>
          <p14:tracePt t="22575" x="4984750" y="1422400"/>
          <p14:tracePt t="22589" x="4908550" y="1422400"/>
          <p14:tracePt t="22605" x="4711700" y="1422400"/>
          <p14:tracePt t="22622" x="4273550" y="1422400"/>
          <p14:tracePt t="22639" x="3651250" y="1422400"/>
          <p14:tracePt t="22655" x="3067050" y="1422400"/>
          <p14:tracePt t="22672" x="2654300" y="1422400"/>
          <p14:tracePt t="22689" x="2400300" y="1422400"/>
          <p14:tracePt t="22706" x="2228850" y="1422400"/>
          <p14:tracePt t="22722" x="2133600" y="1422400"/>
          <p14:tracePt t="22739" x="2076450" y="1422400"/>
          <p14:tracePt t="22756" x="2051050" y="1422400"/>
          <p14:tracePt t="22772" x="2038350" y="1422400"/>
          <p14:tracePt t="22806" x="2019300" y="1435100"/>
          <p14:tracePt t="22822" x="1987550" y="1460500"/>
          <p14:tracePt t="22839" x="1905000" y="1492250"/>
          <p14:tracePt t="22856" x="1784350" y="1517650"/>
          <p14:tracePt t="22872" x="1695450" y="1536700"/>
          <p14:tracePt t="22889" x="1631950" y="1543050"/>
          <p14:tracePt t="22906" x="1631950" y="1549400"/>
          <p14:tracePt t="22922" x="1625600" y="1549400"/>
          <p14:tracePt t="22939" x="1619250" y="1549400"/>
          <p14:tracePt t="22956" x="1606550" y="1549400"/>
          <p14:tracePt t="22973" x="1574800" y="1549400"/>
          <p14:tracePt t="22989" x="1568450" y="1549400"/>
          <p14:tracePt t="23062" x="1568450" y="1543050"/>
          <p14:tracePt t="23070" x="1568450" y="1536700"/>
          <p14:tracePt t="23086" x="1568450" y="1530350"/>
          <p14:tracePt t="23158" x="1568450" y="1555750"/>
          <p14:tracePt t="23166" x="1568450" y="1587500"/>
          <p14:tracePt t="23176" x="1568450" y="1619250"/>
          <p14:tracePt t="23190" x="1568450" y="1663700"/>
          <p14:tracePt t="23206" x="1574800" y="1689100"/>
          <p14:tracePt t="23223" x="1581150" y="1708150"/>
          <p14:tracePt t="23240" x="1600200" y="1708150"/>
          <p14:tracePt t="23256" x="1651000" y="1708150"/>
          <p14:tracePt t="23273" x="1727200" y="1676400"/>
          <p14:tracePt t="23289" x="1822450" y="1619250"/>
          <p14:tracePt t="23306" x="1962150" y="1555750"/>
          <p14:tracePt t="23323" x="2101850" y="1485900"/>
          <p14:tracePt t="23328" x="2171700" y="1460500"/>
          <p14:tracePt t="23340" x="2216150" y="1435100"/>
          <p14:tracePt t="23356" x="2273300" y="1416050"/>
          <p14:tracePt t="23390" x="2279650" y="1416050"/>
          <p14:tracePt t="23406" x="2311400" y="1416050"/>
          <p14:tracePt t="23423" x="2343150" y="1416050"/>
          <p14:tracePt t="23440" x="2387600" y="1416050"/>
          <p14:tracePt t="23457" x="2425700" y="1416050"/>
          <p14:tracePt t="23473" x="2476500" y="1416050"/>
          <p14:tracePt t="23490" x="2495550" y="1416050"/>
          <p14:tracePt t="23534" x="2501900" y="1416050"/>
          <p14:tracePt t="23560" x="2520950" y="1416050"/>
          <p14:tracePt t="23566" x="2527300" y="1416050"/>
          <p14:tracePt t="23578" x="2546350" y="1416050"/>
          <p14:tracePt t="23590" x="2597150" y="1397000"/>
          <p14:tracePt t="23606" x="2692400" y="1397000"/>
          <p14:tracePt t="23623" x="2851150" y="1397000"/>
          <p14:tracePt t="23640" x="3073400" y="1397000"/>
          <p14:tracePt t="23656" x="3270250" y="1397000"/>
          <p14:tracePt t="23673" x="3390900" y="1397000"/>
          <p14:tracePt t="23690" x="3397250" y="1397000"/>
          <p14:tracePt t="23707" x="3403600" y="1403350"/>
          <p14:tracePt t="23723" x="3403600" y="1416050"/>
          <p14:tracePt t="23741" x="3403600" y="1422400"/>
          <p14:tracePt t="23784" x="3441700" y="1428750"/>
          <p14:tracePt t="23795" x="3511550" y="1428750"/>
          <p14:tracePt t="23800" x="3625850" y="1397000"/>
          <p14:tracePt t="23808" x="3759200" y="1358900"/>
          <p14:tracePt t="23823" x="4127500" y="1250950"/>
          <p14:tracePt t="23832" x="4356100" y="1212850"/>
          <p14:tracePt t="23840" x="4648200" y="1174750"/>
          <p14:tracePt t="23857" x="5314950" y="1174750"/>
          <p14:tracePt t="23873" x="5962650" y="1181100"/>
          <p14:tracePt t="23890" x="6369050" y="1212850"/>
          <p14:tracePt t="23907" x="6610350" y="1263650"/>
          <p14:tracePt t="23923" x="6762750" y="1308100"/>
          <p14:tracePt t="23940" x="6807200" y="1333500"/>
          <p14:tracePt t="23974" x="6807200" y="1346200"/>
          <p14:tracePt t="23990" x="6807200" y="1358900"/>
          <p14:tracePt t="24007" x="6794500" y="1358900"/>
          <p14:tracePt t="24023" x="6788150" y="1365250"/>
          <p14:tracePt t="24063" x="6788150" y="1371600"/>
          <p14:tracePt t="24073" x="6794500" y="1371600"/>
          <p14:tracePt t="24090" x="6807200" y="1377950"/>
          <p14:tracePt t="24107" x="6858000" y="1384300"/>
          <p14:tracePt t="24124" x="6953250" y="1422400"/>
          <p14:tracePt t="24140" x="7054850" y="1454150"/>
          <p14:tracePt t="24157" x="7124700" y="1466850"/>
          <p14:tracePt t="24191" x="7131050" y="1473200"/>
          <p14:tracePt t="24207" x="7073900" y="1485900"/>
          <p14:tracePt t="24224" x="6915150" y="1511300"/>
          <p14:tracePt t="24241" x="6699250" y="1555750"/>
          <p14:tracePt t="24259" x="6527800" y="1581150"/>
          <p14:tracePt t="24274" x="6400800" y="1581150"/>
          <p14:tracePt t="24290" x="6343650" y="1581150"/>
          <p14:tracePt t="24307" x="6299200" y="1555750"/>
          <p14:tracePt t="24324" x="6299200" y="1530350"/>
          <p14:tracePt t="24330" x="6299200" y="1498600"/>
          <p14:tracePt t="24343" x="6305550" y="1422400"/>
          <p14:tracePt t="24357" x="6369050" y="1339850"/>
          <p14:tracePt t="24374" x="6457950" y="1250950"/>
          <p14:tracePt t="24390" x="6515100" y="1206500"/>
          <p14:tracePt t="24407" x="6756400" y="1123950"/>
          <p14:tracePt t="24424" x="6934200" y="1104900"/>
          <p14:tracePt t="24441" x="7105650" y="1104900"/>
          <p14:tracePt t="24457" x="7251700" y="1149350"/>
          <p14:tracePt t="24474" x="7315200" y="1206500"/>
          <p14:tracePt t="24491" x="7327900" y="1250950"/>
          <p14:tracePt t="24507" x="7327900" y="1314450"/>
          <p14:tracePt t="24524" x="7302500" y="1397000"/>
          <p14:tracePt t="24543" x="7086600" y="1549400"/>
          <p14:tracePt t="24557" x="6870700" y="1631950"/>
          <p14:tracePt t="24574" x="6597650" y="1752600"/>
          <p14:tracePt t="24591" x="6350000" y="1828800"/>
          <p14:tracePt t="24607" x="6197600" y="1866900"/>
          <p14:tracePt t="24624" x="6178550" y="1866900"/>
          <p14:tracePt t="24671" x="6172200" y="1866900"/>
          <p14:tracePt t="24681" x="6178550" y="1866900"/>
          <p14:tracePt t="24690" x="6178550" y="1860550"/>
          <p14:tracePt t="24707" x="6184900" y="1860550"/>
          <p14:tracePt t="24793" x="6178550" y="1860550"/>
          <p14:tracePt t="24798" x="6165850" y="1860550"/>
          <p14:tracePt t="24807" x="6159500" y="1860550"/>
          <p14:tracePt t="24824" x="6096000" y="1841500"/>
          <p14:tracePt t="24831" x="6045200" y="1828800"/>
          <p14:tracePt t="24841" x="5969000" y="1803400"/>
          <p14:tracePt t="24857" x="5765800" y="1758950"/>
          <p14:tracePt t="24874" x="5575300" y="1746250"/>
          <p14:tracePt t="24891" x="5340350" y="1746250"/>
          <p14:tracePt t="24907" x="5118100" y="1746250"/>
          <p14:tracePt t="24925" x="4927600" y="1746250"/>
          <p14:tracePt t="24941" x="4699000" y="1746250"/>
          <p14:tracePt t="24958" x="4546600" y="1746250"/>
          <p14:tracePt t="24974" x="4451350" y="1727200"/>
          <p14:tracePt t="24991" x="4349750" y="1701800"/>
          <p14:tracePt t="25008" x="4279900" y="1676400"/>
          <p14:tracePt t="25024" x="4241800" y="1663700"/>
          <p14:tracePt t="25041" x="4184650" y="1651000"/>
          <p14:tracePt t="25058" x="4102100" y="1625600"/>
          <p14:tracePt t="25074" x="3930650" y="1593850"/>
          <p14:tracePt t="25091" x="3721100" y="1555750"/>
          <p14:tracePt t="25108" x="3562350" y="1555750"/>
          <p14:tracePt t="25124" x="3492500" y="1555750"/>
          <p14:tracePt t="25142" x="3473450" y="1562100"/>
          <p14:tracePt t="25158" x="3467100" y="1568450"/>
          <p14:tracePt t="25175" x="3467100" y="1587500"/>
          <p14:tracePt t="25191" x="3517900" y="1587500"/>
          <p14:tracePt t="25208" x="3530600" y="1593850"/>
          <p14:tracePt t="25271" x="3524250" y="1593850"/>
          <p14:tracePt t="25280" x="3517900" y="1593850"/>
          <p14:tracePt t="25287" x="3505200" y="1593850"/>
          <p14:tracePt t="25299" x="3498850" y="1593850"/>
          <p14:tracePt t="25316" x="3486150" y="1593850"/>
          <p14:tracePt t="25327" x="3479800" y="1593850"/>
          <p14:tracePt t="25346" x="3479800" y="1600200"/>
          <p14:tracePt t="25358" x="3473450" y="1606550"/>
          <p14:tracePt t="25374" x="3486150" y="1631950"/>
          <p14:tracePt t="25391" x="3543300" y="1670050"/>
          <p14:tracePt t="25408" x="3670300" y="1714500"/>
          <p14:tracePt t="25425" x="3879850" y="1797050"/>
          <p14:tracePt t="25441" x="4210050" y="1898650"/>
          <p14:tracePt t="25458" x="4476750" y="1993900"/>
          <p14:tracePt t="25475" x="4705350" y="2063750"/>
          <p14:tracePt t="25492" x="4845050" y="2101850"/>
          <p14:tracePt t="25508" x="4883150" y="2108200"/>
          <p14:tracePt t="25617" x="4889500" y="2108200"/>
          <p14:tracePt t="25704" x="4914900" y="2108200"/>
          <p14:tracePt t="25714" x="4953000" y="2108200"/>
          <p14:tracePt t="25719" x="5016500" y="2108200"/>
          <p14:tracePt t="25731" x="5099050" y="2108200"/>
          <p14:tracePt t="25743" x="5410200" y="2120900"/>
          <p14:tracePt t="25758" x="5861050" y="2120900"/>
          <p14:tracePt t="25775" x="6356350" y="2076450"/>
          <p14:tracePt t="25792" x="6788150" y="1949450"/>
          <p14:tracePt t="25808" x="7004050" y="1892300"/>
          <p14:tracePt t="25825" x="7067550" y="1866900"/>
          <p14:tracePt t="25842" x="7067550" y="1860550"/>
          <p14:tracePt t="25858" x="7061200" y="1860550"/>
          <p14:tracePt t="25875" x="7016750" y="1860550"/>
          <p14:tracePt t="25892" x="6921500" y="1911350"/>
          <p14:tracePt t="25909" x="6877050" y="1930400"/>
          <p14:tracePt t="25925" x="6864350" y="1936750"/>
          <p14:tracePt t="25978" x="6864350" y="1943100"/>
          <p14:tracePt t="26008" x="6864350" y="1936750"/>
          <p14:tracePt t="26024" x="6864350" y="1930400"/>
          <p14:tracePt t="26048" x="6864350" y="1917700"/>
          <p14:tracePt t="26055" x="6858000" y="1917700"/>
          <p14:tracePt t="26064" x="6838950" y="1917700"/>
          <p14:tracePt t="26075" x="6832600" y="1917700"/>
          <p14:tracePt t="26092" x="6813550" y="1917700"/>
          <p14:tracePt t="26109" x="6807200" y="1917700"/>
          <p14:tracePt t="26125" x="6800850" y="1911350"/>
          <p14:tracePt t="26142" x="6769100" y="1828800"/>
          <p14:tracePt t="26159" x="6756400" y="1752600"/>
          <p14:tracePt t="26175" x="6750050" y="1651000"/>
          <p14:tracePt t="26192" x="6731000" y="1574800"/>
          <p14:tracePt t="26209" x="6711950" y="1530350"/>
          <p14:tracePt t="26225" x="6692900" y="1504950"/>
          <p14:tracePt t="26242" x="6680200" y="1504950"/>
          <p14:tracePt t="26259" x="6642100" y="1504950"/>
          <p14:tracePt t="26275" x="6616700" y="1511300"/>
          <p14:tracePt t="26292" x="6597650" y="1517650"/>
          <p14:tracePt t="26309" x="6591300" y="1536700"/>
          <p14:tracePt t="26328" x="6553200" y="1543050"/>
          <p14:tracePt t="26340" x="6470650" y="1562100"/>
          <p14:tracePt t="26347" x="6400800" y="1562100"/>
          <p14:tracePt t="26359" x="6235700" y="1562100"/>
          <p14:tracePt t="26375" x="6064250" y="1562100"/>
          <p14:tracePt t="26392" x="5918200" y="1562100"/>
          <p14:tracePt t="26409" x="5822950" y="1562100"/>
          <p14:tracePt t="26425" x="5791200" y="1562100"/>
          <p14:tracePt t="26465" x="5791200" y="1555750"/>
          <p14:tracePt t="26481" x="5803900" y="1549400"/>
          <p14:tracePt t="26492" x="5803900" y="1543050"/>
          <p14:tracePt t="26515" x="5810250" y="1536700"/>
          <p14:tracePt t="26528" x="5816600" y="1536700"/>
          <p14:tracePt t="26544" x="5816600" y="1530350"/>
          <p14:tracePt t="26560" x="5810250" y="1530350"/>
          <p14:tracePt t="26576" x="5803900" y="1530350"/>
          <p14:tracePt t="26599" x="5797550" y="1530350"/>
          <p14:tracePt t="26664" x="5816600" y="1530350"/>
          <p14:tracePt t="26671" x="5861050" y="1530350"/>
          <p14:tracePt t="26683" x="5949950" y="1530350"/>
          <p14:tracePt t="26692" x="6070600" y="1555750"/>
          <p14:tracePt t="26709" x="6407150" y="1581150"/>
          <p14:tracePt t="26726" x="6692900" y="1581150"/>
          <p14:tracePt t="26742" x="6858000" y="1581150"/>
          <p14:tracePt t="26759" x="6870700" y="1581150"/>
          <p14:tracePt t="26800" x="6858000" y="1581150"/>
          <p14:tracePt t="26809" x="6826250" y="1581150"/>
          <p14:tracePt t="26826" x="6781800" y="1581150"/>
          <p14:tracePt t="26832" x="6775450" y="1581150"/>
          <p14:tracePt t="26843" x="6769100" y="1581150"/>
          <p14:tracePt t="27184" x="6781800" y="1581150"/>
          <p14:tracePt t="27192" x="6800850" y="1581150"/>
          <p14:tracePt t="27200" x="6832600" y="1581150"/>
          <p14:tracePt t="27210" x="6877050" y="1581150"/>
          <p14:tracePt t="27225" x="6997700" y="1581150"/>
          <p14:tracePt t="27242" x="7162800" y="1581150"/>
          <p14:tracePt t="27258" x="7283450" y="1562100"/>
          <p14:tracePt t="27275" x="7359650" y="1555750"/>
          <p14:tracePt t="27291" x="7372350" y="1555750"/>
          <p14:tracePt t="27361" x="7359650" y="1555750"/>
          <p14:tracePt t="27440" x="7353300" y="1549400"/>
          <p14:tracePt t="27465" x="7366000" y="1530350"/>
          <p14:tracePt t="27472" x="7385050" y="1517650"/>
          <p14:tracePt t="27484" x="7429500" y="1492250"/>
          <p14:tracePt t="27492" x="7473950" y="1454150"/>
          <p14:tracePt t="27508" x="7594600" y="1371600"/>
          <p14:tracePt t="27525" x="7702550" y="1270000"/>
          <p14:tracePt t="27542" x="7740650" y="1238250"/>
          <p14:tracePt t="27745" x="7747000" y="1238250"/>
          <p14:tracePt t="27753" x="7747000" y="1244600"/>
          <p14:tracePt t="27763" x="7747000" y="1257300"/>
          <p14:tracePt t="27769" x="7740650" y="1263650"/>
          <p14:tracePt t="27786" x="7702550" y="1320800"/>
          <p14:tracePt t="27802" x="7651750" y="1384300"/>
          <p14:tracePt t="27819" x="7569200" y="1473200"/>
          <p14:tracePt t="27837" x="7512050" y="1549400"/>
          <p14:tracePt t="27850" x="7486650" y="1581150"/>
          <p14:tracePt t="27870" x="7480300" y="1587500"/>
          <p14:tracePt t="27946" x="7480300" y="1593850"/>
          <p14:tracePt t="27957" x="7480300" y="1606550"/>
          <p14:tracePt t="27963" x="7480300" y="1612900"/>
          <p14:tracePt t="27971" x="7480300" y="1625600"/>
          <p14:tracePt t="27986" x="7480300" y="1651000"/>
          <p14:tracePt t="28003" x="7480300" y="1663700"/>
          <p14:tracePt t="28019" x="7480300" y="1676400"/>
          <p14:tracePt t="28381" x="7461250" y="1689100"/>
          <p14:tracePt t="28390" x="7448550" y="1701800"/>
          <p14:tracePt t="28403" x="7410450" y="1752600"/>
          <p14:tracePt t="28420" x="7378700" y="1797050"/>
          <p14:tracePt t="28436" x="7353300" y="1835150"/>
          <p14:tracePt t="28453" x="7327900" y="1873250"/>
          <p14:tracePt t="28472" x="7296150" y="1911350"/>
          <p14:tracePt t="28486" x="7283450" y="1924050"/>
          <p14:tracePt t="28503" x="7239000" y="1949450"/>
          <p14:tracePt t="28520" x="7219950" y="1949450"/>
          <p14:tracePt t="28536" x="7200900" y="1962150"/>
          <p14:tracePt t="28553" x="7175500" y="1974850"/>
          <p14:tracePt t="28570" x="7131050" y="1987550"/>
          <p14:tracePt t="28586" x="7086600" y="1993900"/>
          <p14:tracePt t="28603" x="7048500" y="2006600"/>
          <p14:tracePt t="28620" x="7010400" y="2019300"/>
          <p14:tracePt t="28636" x="6991350" y="2025650"/>
          <p14:tracePt t="28653" x="6940550" y="2025650"/>
          <p14:tracePt t="28671" x="6877050" y="2025650"/>
          <p14:tracePt t="28688" x="6750050" y="2025650"/>
          <p14:tracePt t="28703" x="6648450" y="2025650"/>
          <p14:tracePt t="28720" x="6604000" y="2025650"/>
          <p14:tracePt t="28737" x="6572250" y="2025650"/>
          <p14:tracePt t="28753" x="6540500" y="2025650"/>
          <p14:tracePt t="28770" x="6527800" y="2025650"/>
          <p14:tracePt t="28787" x="6508750" y="2032000"/>
          <p14:tracePt t="28803" x="6464300" y="2051050"/>
          <p14:tracePt t="28820" x="6407150" y="2070100"/>
          <p14:tracePt t="28837" x="6305550" y="2101850"/>
          <p14:tracePt t="28843" x="6261100" y="2108200"/>
          <p14:tracePt t="28859" x="6146800" y="2120900"/>
          <p14:tracePt t="28870" x="6102350" y="2133600"/>
          <p14:tracePt t="28887" x="6000750" y="2133600"/>
          <p14:tracePt t="28903" x="5848350" y="2133600"/>
          <p14:tracePt t="28920" x="5759450" y="2120900"/>
          <p14:tracePt t="28937" x="5695950" y="2120900"/>
          <p14:tracePt t="28953" x="5645150" y="2120900"/>
          <p14:tracePt t="28970" x="5613400" y="2120900"/>
          <p14:tracePt t="28987" x="5588000" y="2120900"/>
          <p14:tracePt t="29020" x="5575300" y="2114550"/>
          <p14:tracePt t="29037" x="5562600" y="2114550"/>
          <p14:tracePt t="29054" x="5543550" y="2101850"/>
          <p14:tracePt t="29071" x="5530850" y="2095500"/>
          <p14:tracePt t="29087" x="5511800" y="2089150"/>
          <p14:tracePt t="29103" x="5505450" y="2089150"/>
          <p14:tracePt t="29120" x="5492750" y="2070100"/>
          <p14:tracePt t="29137" x="5480050" y="2063750"/>
          <p14:tracePt t="29154" x="5435600" y="2051050"/>
          <p14:tracePt t="29170" x="5391150" y="2044700"/>
          <p14:tracePt t="29187" x="5372100" y="2044700"/>
          <p14:tracePt t="29204" x="5365750" y="2044700"/>
          <p14:tracePt t="29237" x="5359400" y="2044700"/>
          <p14:tracePt t="29572" x="5346700" y="2044700"/>
          <p14:tracePt t="29580" x="5340350" y="2044700"/>
          <p14:tracePt t="29593" x="5327650" y="2044700"/>
          <p14:tracePt t="29596" x="5302250" y="2044700"/>
          <p14:tracePt t="29613" x="5257800" y="2044700"/>
          <p14:tracePt t="29630" x="5213350" y="2044700"/>
          <p14:tracePt t="29646" x="5200650" y="2044700"/>
          <p14:tracePt t="29905" x="5207000" y="2044700"/>
          <p14:tracePt t="29915" x="5238750" y="2044700"/>
          <p14:tracePt t="29921" x="5270500" y="2044700"/>
          <p14:tracePt t="29930" x="5314950" y="2044700"/>
          <p14:tracePt t="29945" x="5422900" y="2038350"/>
          <p14:tracePt t="29962" x="5562600" y="2012950"/>
          <p14:tracePt t="29978" x="5695950" y="1993900"/>
          <p14:tracePt t="29995" x="5810250" y="1987550"/>
          <p14:tracePt t="30012" x="5911850" y="1987550"/>
          <p14:tracePt t="30029" x="6007100" y="1987550"/>
          <p14:tracePt t="30046" x="6102350" y="1987550"/>
          <p14:tracePt t="30062" x="6178550" y="1987550"/>
          <p14:tracePt t="30079" x="6216650" y="1987550"/>
          <p14:tracePt t="30095" x="6235700" y="1987550"/>
          <p14:tracePt t="30112" x="6248400" y="1987550"/>
          <p14:tracePt t="30129" x="6261100" y="1987550"/>
          <p14:tracePt t="30146" x="6267450" y="1987550"/>
          <p14:tracePt t="30162" x="6273800" y="1987550"/>
          <p14:tracePt t="30179" x="6292850" y="1987550"/>
          <p14:tracePt t="30195" x="6318250" y="1974850"/>
          <p14:tracePt t="30212" x="6362700" y="1968500"/>
          <p14:tracePt t="30229" x="6413500" y="1968500"/>
          <p14:tracePt t="30246" x="6515100" y="1955800"/>
          <p14:tracePt t="30262" x="6591300" y="1943100"/>
          <p14:tracePt t="30279" x="6661150" y="1930400"/>
          <p14:tracePt t="30296" x="6673850" y="1930400"/>
          <p14:tracePt t="30412" x="6680200" y="1930400"/>
          <p14:tracePt t="30565" x="6686550" y="1930400"/>
          <p14:tracePt t="30572" x="6705600" y="1930400"/>
          <p14:tracePt t="30582" x="6731000" y="1930400"/>
          <p14:tracePt t="30602" x="6794500" y="1936750"/>
          <p14:tracePt t="30618" x="6838950" y="1936750"/>
          <p14:tracePt t="30634" x="6883400" y="1936750"/>
          <p14:tracePt t="30651" x="6921500" y="1943100"/>
          <p14:tracePt t="30804" x="6896100" y="1949450"/>
          <p14:tracePt t="30813" x="6838950" y="1968500"/>
          <p14:tracePt t="30821" x="6807200" y="1968500"/>
          <p14:tracePt t="30835" x="6686550" y="1987550"/>
          <p14:tracePt t="30851" x="6584950" y="2019300"/>
          <p14:tracePt t="30868" x="6534150" y="2038350"/>
          <p14:tracePt t="30885" x="6496050" y="2044700"/>
          <p14:tracePt t="30902" x="6489700" y="2051050"/>
          <p14:tracePt t="30940" x="6483350" y="2051050"/>
          <p14:tracePt t="30961" x="6464300" y="2057400"/>
          <p14:tracePt t="30973" x="6451600" y="2057400"/>
          <p14:tracePt t="30977" x="6438900" y="2057400"/>
          <p14:tracePt t="30986" x="6426200" y="2063750"/>
          <p14:tracePt t="31002" x="6400800" y="2076450"/>
          <p14:tracePt t="31018" x="6381750" y="2076450"/>
          <p14:tracePt t="31035" x="6381750" y="2082800"/>
          <p14:tracePt t="31051" x="6375400" y="2082800"/>
          <p14:tracePt t="31172" x="6369050" y="2082800"/>
          <p14:tracePt t="31180" x="6362700" y="2082800"/>
          <p14:tracePt t="31188" x="6350000" y="2076450"/>
          <p14:tracePt t="31202" x="6324600" y="2070100"/>
          <p14:tracePt t="31219" x="6299200" y="2063750"/>
          <p14:tracePt t="31235" x="6286500" y="2063750"/>
          <p14:tracePt t="31321" x="6280150" y="2063750"/>
          <p14:tracePt t="31604" x="6286500" y="2063750"/>
          <p14:tracePt t="31612" x="6337300" y="2063750"/>
          <p14:tracePt t="31621" x="6388100" y="2063750"/>
          <p14:tracePt t="31627" x="6464300" y="2063750"/>
          <p14:tracePt t="31644" x="6629400" y="2063750"/>
          <p14:tracePt t="31661" x="6769100" y="2063750"/>
          <p14:tracePt t="31678" x="6851650" y="2063750"/>
          <p14:tracePt t="31694" x="6883400" y="2063750"/>
          <p14:tracePt t="31805" x="6889750" y="2063750"/>
          <p14:tracePt t="31925" x="6896100" y="2063750"/>
          <p14:tracePt t="31940" x="6902450" y="2063750"/>
          <p14:tracePt t="31957" x="6908800" y="2063750"/>
          <p14:tracePt t="31973" x="6915150" y="2063750"/>
          <p14:tracePt t="32077" x="6915150" y="2070100"/>
          <p14:tracePt t="32125" x="6915150" y="2076450"/>
          <p14:tracePt t="32134" x="6902450" y="2076450"/>
          <p14:tracePt t="32145" x="6883400" y="2082800"/>
          <p14:tracePt t="32162" x="6807200" y="2108200"/>
          <p14:tracePt t="32178" x="6737350" y="2127250"/>
          <p14:tracePt t="32195" x="6673850" y="2139950"/>
          <p14:tracePt t="32212" x="6610350" y="2139950"/>
          <p14:tracePt t="32229" x="6521450" y="2139950"/>
          <p14:tracePt t="32245" x="6457950" y="2139950"/>
          <p14:tracePt t="32262" x="6394450" y="2139950"/>
          <p14:tracePt t="32278" x="6350000" y="2139950"/>
          <p14:tracePt t="32295" x="6337300" y="2139950"/>
          <p14:tracePt t="32313" x="6330950" y="2139950"/>
          <p14:tracePt t="32328" x="6324600" y="2139950"/>
          <p14:tracePt t="32345" x="6311900" y="2139950"/>
          <p14:tracePt t="32362" x="6299200" y="2139950"/>
          <p14:tracePt t="32395" x="6280150" y="2139950"/>
          <p14:tracePt t="32442" x="6273800" y="2139950"/>
          <p14:tracePt t="32451" x="6254750" y="2139950"/>
          <p14:tracePt t="32458" x="6248400" y="2139950"/>
          <p14:tracePt t="32470" x="6229350" y="2139950"/>
          <p14:tracePt t="32479" x="6223000" y="2139950"/>
          <p14:tracePt t="32495" x="6172200" y="2139950"/>
          <p14:tracePt t="32513" x="6146800" y="2139950"/>
          <p14:tracePt t="32529" x="6121400" y="2139950"/>
          <p14:tracePt t="32948" x="6134100" y="2139950"/>
          <p14:tracePt t="32962" x="6159500" y="2139950"/>
          <p14:tracePt t="32971" x="6165850" y="2139950"/>
          <p14:tracePt t="32979" x="6197600" y="2139950"/>
          <p14:tracePt t="32988" x="6235700" y="2139950"/>
          <p14:tracePt t="33006" x="6330950" y="2139950"/>
          <p14:tracePt t="33022" x="6464300" y="2139950"/>
          <p14:tracePt t="33039" x="6623050" y="2139950"/>
          <p14:tracePt t="33056" x="6762750" y="2139950"/>
          <p14:tracePt t="33073" x="6870700" y="2133600"/>
          <p14:tracePt t="33089" x="6908800" y="2120900"/>
          <p14:tracePt t="33106" x="6915150" y="2120900"/>
          <p14:tracePt t="33124" x="6927850" y="2108200"/>
          <p14:tracePt t="33286" x="6934200" y="2108200"/>
          <p14:tracePt t="36198" x="6927850" y="2108200"/>
          <p14:tracePt t="36206" x="6927850" y="2127250"/>
          <p14:tracePt t="36216" x="6927850" y="2165350"/>
          <p14:tracePt t="36224" x="6921500" y="2184400"/>
          <p14:tracePt t="36240" x="6889750" y="2241550"/>
          <p14:tracePt t="36257" x="6883400" y="2266950"/>
          <p14:tracePt t="36275" x="6864350" y="2279650"/>
          <p14:tracePt t="36291" x="6845300" y="2311400"/>
          <p14:tracePt t="36307" x="6832600" y="2330450"/>
          <p14:tracePt t="36324" x="6800850" y="2368550"/>
          <p14:tracePt t="36340" x="6756400" y="2413000"/>
          <p14:tracePt t="36357" x="6731000" y="2457450"/>
          <p14:tracePt t="36364" x="6718300" y="2470150"/>
          <p14:tracePt t="36374" x="6711950" y="2476500"/>
          <p14:tracePt t="36390" x="6705600" y="2489200"/>
          <p14:tracePt t="36421" x="6705600" y="2495550"/>
          <p14:tracePt t="36448" x="6692900" y="2495550"/>
          <p14:tracePt t="36451" x="6680200" y="2495550"/>
          <p14:tracePt t="36462" x="6661150" y="2495550"/>
          <p14:tracePt t="36474" x="6635750" y="2495550"/>
          <p14:tracePt t="36490" x="6604000" y="2495550"/>
          <p14:tracePt t="36507" x="6559550" y="2495550"/>
          <p14:tracePt t="36524" x="6546850" y="2495550"/>
          <p14:tracePt t="36541" x="6540500" y="2489200"/>
          <p14:tracePt t="36557" x="6534150" y="2482850"/>
          <p14:tracePt t="36574" x="6534150" y="2457450"/>
          <p14:tracePt t="36591" x="6572250" y="2425700"/>
          <p14:tracePt t="36607" x="6604000" y="2406650"/>
          <p14:tracePt t="36624" x="6616700" y="2374900"/>
          <p14:tracePt t="36640" x="6629400" y="2343150"/>
          <p14:tracePt t="36657" x="6629400" y="2324100"/>
          <p14:tracePt t="36674" x="6629400" y="2305050"/>
          <p14:tracePt t="36690" x="6629400" y="2292350"/>
          <p14:tracePt t="36707" x="6496050" y="2260600"/>
          <p14:tracePt t="36724" x="6413500" y="2254250"/>
          <p14:tracePt t="36741" x="6381750" y="2254250"/>
          <p14:tracePt t="36757" x="6362700" y="2247900"/>
          <p14:tracePt t="36774" x="6356350" y="2247900"/>
          <p14:tracePt t="36791" x="6350000" y="2247900"/>
          <p14:tracePt t="36807" x="6350000" y="2235200"/>
          <p14:tracePt t="36824" x="6350000" y="2222500"/>
          <p14:tracePt t="36841" x="6350000" y="2216150"/>
          <p14:tracePt t="36892" x="6343650" y="2209800"/>
          <p14:tracePt t="36910" x="6337300" y="2209800"/>
          <p14:tracePt t="36926" x="6330950" y="2203450"/>
          <p14:tracePt t="36932" x="6324600" y="2203450"/>
          <p14:tracePt t="36942" x="6318250" y="2197100"/>
          <p14:tracePt t="36957" x="6299200" y="2190750"/>
          <p14:tracePt t="36974" x="6299200" y="2184400"/>
          <p14:tracePt t="36991" x="6292850" y="2178050"/>
          <p14:tracePt t="37008" x="6280150" y="2178050"/>
          <p14:tracePt t="37024" x="6280150" y="2171700"/>
          <p14:tracePt t="37103" x="6286500" y="2171700"/>
          <p14:tracePt t="37112" x="6305550" y="2165350"/>
          <p14:tracePt t="37119" x="6337300" y="2159000"/>
          <p14:tracePt t="37130" x="6400800" y="2133600"/>
          <p14:tracePt t="37141" x="6578600" y="2089150"/>
          <p14:tracePt t="37158" x="6775450" y="2063750"/>
          <p14:tracePt t="37174" x="6915150" y="2063750"/>
          <p14:tracePt t="37191" x="6972300" y="2063750"/>
          <p14:tracePt t="37208" x="6991350" y="2063750"/>
          <p14:tracePt t="37225" x="7004050" y="2070100"/>
          <p14:tracePt t="37241" x="7004050" y="2076450"/>
          <p14:tracePt t="37258" x="7004050" y="2082800"/>
          <p14:tracePt t="37274" x="7004050" y="2095500"/>
          <p14:tracePt t="37291" x="6997700" y="2101850"/>
          <p14:tracePt t="37308" x="6991350" y="2114550"/>
          <p14:tracePt t="37324" x="6972300" y="2133600"/>
          <p14:tracePt t="37341" x="6946900" y="2171700"/>
          <p14:tracePt t="37350" x="6921500" y="2197100"/>
          <p14:tracePt t="37358" x="6883400" y="2235200"/>
          <p14:tracePt t="37375" x="6813550" y="2311400"/>
          <p14:tracePt t="37391" x="6718300" y="2387600"/>
          <p14:tracePt t="37408" x="6661150" y="2444750"/>
          <p14:tracePt t="37425" x="6623050" y="2482850"/>
          <p14:tracePt t="37441" x="6597650" y="2495550"/>
          <p14:tracePt t="37458" x="6559550" y="2508250"/>
          <p14:tracePt t="37474" x="6527800" y="2520950"/>
          <p14:tracePt t="37491" x="6438900" y="2552700"/>
          <p14:tracePt t="37508" x="6394450" y="2565400"/>
          <p14:tracePt t="37525" x="6369050" y="2571750"/>
          <p14:tracePt t="37541" x="6337300" y="2571750"/>
          <p14:tracePt t="37558" x="6305550" y="2578100"/>
          <p14:tracePt t="37575" x="6273800" y="2584450"/>
          <p14:tracePt t="37592" x="6248400" y="2584450"/>
          <p14:tracePt t="37608" x="6216650" y="2597150"/>
          <p14:tracePt t="37625" x="6197600" y="2597150"/>
          <p14:tracePt t="37641" x="6191250" y="2603500"/>
          <p14:tracePt t="37743" x="6184900" y="2603500"/>
          <p14:tracePt t="37750" x="6178550" y="2603500"/>
          <p14:tracePt t="37765" x="6165850" y="2609850"/>
          <p14:tracePt t="37798" x="6159500" y="2609850"/>
          <p14:tracePt t="38016" x="6153150" y="2609850"/>
          <p14:tracePt t="38117" x="6146800" y="2609850"/>
          <p14:tracePt t="38142" x="6134100" y="2603500"/>
          <p14:tracePt t="38159" x="6127750" y="2603500"/>
          <p14:tracePt t="38509" x="6121400" y="2597150"/>
          <p14:tracePt t="38542" x="6146800" y="2590800"/>
          <p14:tracePt t="38550" x="6191250" y="2584450"/>
          <p14:tracePt t="38560" x="6248400" y="2584450"/>
          <p14:tracePt t="38571" x="6311900" y="2571750"/>
          <p14:tracePt t="38587" x="6534150" y="2559050"/>
          <p14:tracePt t="38604" x="6756400" y="2559050"/>
          <p14:tracePt t="38621" x="6978650" y="2559050"/>
          <p14:tracePt t="38637" x="7124700" y="2559050"/>
          <p14:tracePt t="38654" x="7162800" y="2552700"/>
          <p14:tracePt t="38816" x="7169150" y="2552700"/>
          <p14:tracePt t="38826" x="7188200" y="2552700"/>
          <p14:tracePt t="38832" x="7232650" y="2552700"/>
          <p14:tracePt t="38840" x="7296150" y="2552700"/>
          <p14:tracePt t="38854" x="7378700" y="2552700"/>
          <p14:tracePt t="38871" x="7410450" y="2552700"/>
          <p14:tracePt t="38888" x="7416800" y="2552700"/>
          <p14:tracePt t="39023" x="7410450" y="2552700"/>
          <p14:tracePt t="39048" x="7404100" y="2552700"/>
          <p14:tracePt t="39063" x="7385050" y="2552700"/>
          <p14:tracePt t="39073" x="7372350" y="2552700"/>
          <p14:tracePt t="39080" x="7353300" y="2552700"/>
          <p14:tracePt t="39088" x="7327900" y="2552700"/>
          <p14:tracePt t="39104" x="7289800" y="2552700"/>
          <p14:tracePt t="39121" x="7219950" y="2527300"/>
          <p14:tracePt t="39138" x="7143750" y="2520950"/>
          <p14:tracePt t="39154" x="7092950" y="2514600"/>
          <p14:tracePt t="39171" x="7086600" y="2514600"/>
          <p14:tracePt t="39238" x="7112000" y="2514600"/>
          <p14:tracePt t="39246" x="7143750" y="2514600"/>
          <p14:tracePt t="39255" x="7162800" y="2514600"/>
          <p14:tracePt t="39271" x="7188200" y="2514600"/>
          <p14:tracePt t="39288" x="7213600" y="2527300"/>
          <p14:tracePt t="39321" x="7213600" y="2533650"/>
          <p14:tracePt t="39338" x="7213600" y="2552700"/>
          <p14:tracePt t="39502" x="7207250" y="2552700"/>
          <p14:tracePt t="39512" x="7194550" y="2552700"/>
          <p14:tracePt t="39517" x="7188200" y="2552700"/>
          <p14:tracePt t="39527" x="7181850" y="2552700"/>
          <p14:tracePt t="40991" x="7169150" y="2552700"/>
          <p14:tracePt t="41014" x="7162800" y="2552700"/>
          <p14:tracePt t="41729" x="7162800" y="2559050"/>
          <p14:tracePt t="41800" x="7156450" y="2565400"/>
          <p14:tracePt t="42889" x="7156450" y="2571750"/>
          <p14:tracePt t="42897" x="7156450" y="2578100"/>
          <p14:tracePt t="42908" x="7156450" y="2590800"/>
          <p14:tracePt t="42915" x="7162800" y="2603500"/>
          <p14:tracePt t="42930" x="7175500" y="2622550"/>
          <p14:tracePt t="42947" x="7188200" y="2628900"/>
          <p14:tracePt t="42964" x="7194550" y="2635250"/>
          <p14:tracePt t="43113" x="7207250" y="2635250"/>
          <p14:tracePt t="43832" x="7188200" y="2635250"/>
          <p14:tracePt t="43839" x="7143750" y="2635250"/>
          <p14:tracePt t="43849" x="7080250" y="2609850"/>
          <p14:tracePt t="43855" x="6997700" y="2584450"/>
          <p14:tracePt t="43872" x="6851650" y="2559050"/>
          <p14:tracePt t="43889" x="6743700" y="2540000"/>
          <p14:tracePt t="43906" x="6705600" y="2540000"/>
          <p14:tracePt t="43922" x="6692900" y="2540000"/>
          <p14:tracePt t="43984" x="6705600" y="2540000"/>
          <p14:tracePt t="44099" x="6699250" y="2540000"/>
          <p14:tracePt t="44105" x="6692900" y="2540000"/>
          <p14:tracePt t="44114" x="6686550" y="2540000"/>
          <p14:tracePt t="44122" x="6680200" y="2540000"/>
          <p14:tracePt t="44139" x="6661150" y="2540000"/>
          <p14:tracePt t="44156" x="6654800" y="2533650"/>
          <p14:tracePt t="44175" x="6642100" y="2533650"/>
          <p14:tracePt t="44196" x="6629400" y="2533650"/>
          <p14:tracePt t="44211" x="6629400" y="2520950"/>
          <p14:tracePt t="44222" x="6629400" y="2495550"/>
          <p14:tracePt t="44239" x="6623050" y="2476500"/>
          <p14:tracePt t="44256" x="6610350" y="2451100"/>
          <p14:tracePt t="44272" x="6584950" y="2432050"/>
          <p14:tracePt t="44289" x="6559550" y="2419350"/>
          <p14:tracePt t="44306" x="6546850" y="2406650"/>
          <p14:tracePt t="44395" x="6546850" y="2400300"/>
          <p14:tracePt t="44411" x="6546850" y="2387600"/>
          <p14:tracePt t="44415" x="6546850" y="2374900"/>
          <p14:tracePt t="44429" x="6546850" y="2368550"/>
          <p14:tracePt t="44440" x="6546850" y="2355850"/>
          <p14:tracePt t="44456" x="6546850" y="2336800"/>
          <p14:tracePt t="44472" x="6559550" y="2311400"/>
          <p14:tracePt t="44490" x="6565900" y="2286000"/>
          <p14:tracePt t="44506" x="6572250" y="2254250"/>
          <p14:tracePt t="44539" x="6578600" y="2235200"/>
          <p14:tracePt t="44556" x="6584950" y="2235200"/>
          <p14:tracePt t="44573" x="6591300" y="2222500"/>
          <p14:tracePt t="44590" x="6610350" y="2216150"/>
          <p14:tracePt t="44607" x="6642100" y="2203450"/>
          <p14:tracePt t="44623" x="6692900" y="2190750"/>
          <p14:tracePt t="44639" x="6737350" y="2178050"/>
          <p14:tracePt t="44656" x="6769100" y="2171700"/>
          <p14:tracePt t="44673" x="6813550" y="2171700"/>
          <p14:tracePt t="44689" x="6889750" y="2165350"/>
          <p14:tracePt t="44706" x="6978650" y="2159000"/>
          <p14:tracePt t="44723" x="7029450" y="2139950"/>
          <p14:tracePt t="44740" x="7080250" y="2133600"/>
          <p14:tracePt t="44756" x="7105650" y="2133600"/>
          <p14:tracePt t="44773" x="7124700" y="2133600"/>
          <p14:tracePt t="44790" x="7143750" y="2133600"/>
          <p14:tracePt t="44806" x="7156450" y="2133600"/>
          <p14:tracePt t="44823" x="7169150" y="2146300"/>
          <p14:tracePt t="44840" x="7181850" y="2152650"/>
          <p14:tracePt t="44857" x="7194550" y="2171700"/>
          <p14:tracePt t="44865" x="7200900" y="2171700"/>
          <p14:tracePt t="44873" x="7213600" y="2184400"/>
          <p14:tracePt t="44889" x="7219950" y="2190750"/>
          <p14:tracePt t="44906" x="7226300" y="2203450"/>
          <p14:tracePt t="44923" x="7232650" y="2216150"/>
          <p14:tracePt t="44940" x="7239000" y="2228850"/>
          <p14:tracePt t="44956" x="7239000" y="2247900"/>
          <p14:tracePt t="44973" x="7239000" y="2266950"/>
          <p14:tracePt t="44990" x="7239000" y="2286000"/>
          <p14:tracePt t="45006" x="7239000" y="2317750"/>
          <p14:tracePt t="45023" x="7239000" y="2355850"/>
          <p14:tracePt t="45040" x="7239000" y="2381250"/>
          <p14:tracePt t="45056" x="7232650" y="2413000"/>
          <p14:tracePt t="45073" x="7226300" y="2425700"/>
          <p14:tracePt t="45107" x="7226300" y="2438400"/>
          <p14:tracePt t="45123" x="7226300" y="2444750"/>
          <p14:tracePt t="45140" x="7226300" y="2457450"/>
          <p14:tracePt t="45157" x="7219950" y="2463800"/>
          <p14:tracePt t="45174" x="7207250" y="2482850"/>
          <p14:tracePt t="45190" x="7207250" y="2489200"/>
          <p14:tracePt t="45235" x="7200900" y="2495550"/>
          <p14:tracePt t="45259" x="7181850" y="2501900"/>
          <p14:tracePt t="45276" x="7175500" y="2514600"/>
          <p14:tracePt t="45284" x="7169150" y="2520950"/>
          <p14:tracePt t="45290" x="7162800" y="2520950"/>
          <p14:tracePt t="45307" x="7118350" y="2559050"/>
          <p14:tracePt t="45323" x="7054850" y="2597150"/>
          <p14:tracePt t="45340" x="6959600" y="2647950"/>
          <p14:tracePt t="45357" x="6819900" y="2698750"/>
          <p14:tracePt t="45364" x="6762750" y="2724150"/>
          <p14:tracePt t="45374" x="6711950" y="2749550"/>
          <p14:tracePt t="45391" x="6623050" y="2787650"/>
          <p14:tracePt t="45407" x="6597650" y="2794000"/>
          <p14:tracePt t="45423" x="6591300" y="2794000"/>
          <p14:tracePt t="45473" x="6584950" y="2794000"/>
          <p14:tracePt t="45492" x="6578600" y="2794000"/>
          <p14:tracePt t="45499" x="6572250" y="2800350"/>
          <p14:tracePt t="45616" x="6565900" y="2800350"/>
          <p14:tracePt t="45632" x="6565900" y="2787650"/>
          <p14:tracePt t="45649" x="6565900" y="2781300"/>
          <p14:tracePt t="45657" x="6565900" y="2774950"/>
          <p14:tracePt t="45665" x="6572250" y="2768600"/>
          <p14:tracePt t="45673" x="6572250" y="2755900"/>
          <p14:tracePt t="45691" x="6572250" y="2730500"/>
          <p14:tracePt t="45707" x="6572250" y="2692400"/>
          <p14:tracePt t="45724" x="6540500" y="2635250"/>
          <p14:tracePt t="45741" x="6521450" y="2597150"/>
          <p14:tracePt t="45757" x="6515100" y="2559050"/>
          <p14:tracePt t="45774" x="6515100" y="2527300"/>
          <p14:tracePt t="45792" x="6515100" y="2501900"/>
          <p14:tracePt t="45807" x="6515100" y="2495550"/>
          <p14:tracePt t="45824" x="6515100" y="2489200"/>
          <p14:tracePt t="45840" x="6502400" y="2482850"/>
          <p14:tracePt t="45857" x="6496050" y="2476500"/>
          <p14:tracePt t="45929" x="6496050" y="2470150"/>
          <p14:tracePt t="45947" x="6483350" y="2470150"/>
          <p14:tracePt t="45952" x="6470650" y="2470150"/>
          <p14:tracePt t="45968" x="6457950" y="2463800"/>
          <p14:tracePt t="45979" x="6451600" y="2463800"/>
          <p14:tracePt t="45994" x="6438900" y="2451100"/>
          <p14:tracePt t="46007" x="6426200" y="2451100"/>
          <p14:tracePt t="46024" x="6407150" y="2444750"/>
          <p14:tracePt t="46040" x="6375400" y="2444750"/>
          <p14:tracePt t="46183" x="6369050" y="2444750"/>
          <p14:tracePt t="46268" x="6356350" y="2438400"/>
          <p14:tracePt t="46277" x="6350000" y="2438400"/>
          <p14:tracePt t="46289" x="6343650" y="2425700"/>
          <p14:tracePt t="46305" x="6337300" y="2425700"/>
          <p14:tracePt t="46436" x="6337300" y="2419350"/>
          <p14:tracePt t="46444" x="6337300" y="2406650"/>
          <p14:tracePt t="46460" x="6330950" y="2400300"/>
          <p14:tracePt t="46476" x="6324600" y="2387600"/>
          <p14:tracePt t="46485" x="6324600" y="2374900"/>
          <p14:tracePt t="46491" x="6318250" y="2368550"/>
          <p14:tracePt t="46507" x="6299200" y="2349500"/>
          <p14:tracePt t="46524" x="6261100" y="2311400"/>
          <p14:tracePt t="46541" x="6216650" y="2273300"/>
          <p14:tracePt t="46558" x="6178550" y="2235200"/>
          <p14:tracePt t="46575" x="6140450" y="2203450"/>
          <p14:tracePt t="46591" x="5994400" y="2127250"/>
          <p14:tracePt t="46608" x="5803900" y="2051050"/>
          <p14:tracePt t="46624" x="5518150" y="1968500"/>
          <p14:tracePt t="46641" x="5283200" y="1949450"/>
          <p14:tracePt t="46658" x="5111750" y="1936750"/>
          <p14:tracePt t="46674" x="4997450" y="1936750"/>
          <p14:tracePt t="46691" x="4908550" y="1968500"/>
          <p14:tracePt t="46708" x="4870450" y="1987550"/>
          <p14:tracePt t="46724" x="4845050" y="2019300"/>
          <p14:tracePt t="46741" x="4838700" y="2082800"/>
          <p14:tracePt t="46758" x="4838700" y="2178050"/>
          <p14:tracePt t="46775" x="4838700" y="2286000"/>
          <p14:tracePt t="46791" x="4876800" y="2482850"/>
          <p14:tracePt t="46808" x="4908550" y="2584450"/>
          <p14:tracePt t="46824" x="4946650" y="2667000"/>
          <p14:tracePt t="46841" x="4984750" y="2736850"/>
          <p14:tracePt t="46858" x="5022850" y="2806700"/>
          <p14:tracePt t="46875" x="5080000" y="2844800"/>
          <p14:tracePt t="46891" x="5124450" y="2863850"/>
          <p14:tracePt t="46908" x="5149850" y="2876550"/>
          <p14:tracePt t="46925" x="5207000" y="2876550"/>
          <p14:tracePt t="46941" x="5251450" y="2876550"/>
          <p14:tracePt t="46958" x="5283200" y="2876550"/>
          <p14:tracePt t="46975" x="5283200" y="2870200"/>
          <p14:tracePt t="47089" x="5283200" y="2876550"/>
          <p14:tracePt t="47098" x="5283200" y="2882900"/>
          <p14:tracePt t="47105" x="5283200" y="2908300"/>
          <p14:tracePt t="47114" x="5283200" y="2940050"/>
          <p14:tracePt t="47125" x="5283200" y="2965450"/>
          <p14:tracePt t="47142" x="5283200" y="3003550"/>
          <p14:tracePt t="47158" x="5327650" y="3079750"/>
          <p14:tracePt t="47178" x="5410200" y="3149600"/>
          <p14:tracePt t="47192" x="5549900" y="3219450"/>
          <p14:tracePt t="47208" x="5600700" y="3244850"/>
          <p14:tracePt t="47225" x="5613400" y="3257550"/>
          <p14:tracePt t="47242" x="5619750" y="3257550"/>
          <p14:tracePt t="47324" x="5600700" y="3257550"/>
          <p14:tracePt t="47332" x="5588000" y="3251200"/>
          <p14:tracePt t="47356" x="5537200" y="3238500"/>
          <p14:tracePt t="47365" x="5499100" y="3225800"/>
          <p14:tracePt t="47376" x="5391150" y="3200400"/>
          <p14:tracePt t="47394" x="5264150" y="3143250"/>
          <p14:tracePt t="47408" x="5219700" y="3124200"/>
          <p14:tracePt t="47425" x="5200650" y="3111500"/>
          <p14:tracePt t="47673" x="5194300" y="3111500"/>
          <p14:tracePt t="47681" x="5175250" y="3111500"/>
          <p14:tracePt t="47689" x="5168900" y="3111500"/>
          <p14:tracePt t="47698" x="5143500" y="3111500"/>
          <p14:tracePt t="47715" x="5118100" y="3111500"/>
          <p14:tracePt t="47731" x="5111750" y="3111500"/>
          <p14:tracePt t="48036" x="5105400" y="3111500"/>
          <p14:tracePt t="48044" x="5060950" y="3117850"/>
          <p14:tracePt t="48052" x="5041900" y="3124200"/>
          <p14:tracePt t="48060" x="5003800" y="3136900"/>
          <p14:tracePt t="48076" x="4933950" y="3143250"/>
          <p14:tracePt t="48093" x="4883150" y="3149600"/>
          <p14:tracePt t="48110" x="4876800" y="3155950"/>
          <p14:tracePt t="48155" x="4883150" y="3155950"/>
          <p14:tracePt t="48165" x="4889500" y="3155950"/>
          <p14:tracePt t="48300" x="4902200" y="3143250"/>
          <p14:tracePt t="48309" x="4914900" y="3143250"/>
          <p14:tracePt t="48318" x="4946650" y="3136900"/>
          <p14:tracePt t="48328" x="5022850" y="3136900"/>
          <p14:tracePt t="48345" x="5365750" y="3124200"/>
          <p14:tracePt t="48356" x="5626100" y="3124200"/>
          <p14:tracePt t="48363" x="5949950" y="3124200"/>
          <p14:tracePt t="48377" x="6165850" y="3124200"/>
          <p14:tracePt t="48394" x="6565900" y="3124200"/>
          <p14:tracePt t="48411" x="6597650" y="3124200"/>
          <p14:tracePt t="48444" x="6546850" y="3124200"/>
          <p14:tracePt t="48460" x="6356350" y="3124200"/>
          <p14:tracePt t="48477" x="6216650" y="3124200"/>
          <p14:tracePt t="48494" x="6172200" y="3124200"/>
          <p14:tracePt t="48537" x="6184900" y="3124200"/>
          <p14:tracePt t="48550" x="6229350" y="3124200"/>
          <p14:tracePt t="48564" x="6286500" y="3124200"/>
          <p14:tracePt t="48595" x="6292850" y="3130550"/>
          <p14:tracePt t="48610" x="6292850" y="3143250"/>
          <p14:tracePt t="48627" x="6235700" y="3143250"/>
          <p14:tracePt t="48644" x="6140450" y="3143250"/>
          <p14:tracePt t="48660" x="6032500" y="3143250"/>
          <p14:tracePt t="48677" x="5969000" y="3143250"/>
          <p14:tracePt t="48694" x="5956300" y="3149600"/>
          <p14:tracePt t="48795" x="5949950" y="3155950"/>
          <p14:tracePt t="49067" x="5949950" y="3149600"/>
          <p14:tracePt t="49075" x="5975350" y="3149600"/>
          <p14:tracePt t="49084" x="6013450" y="3149600"/>
          <p14:tracePt t="49091" x="6070600" y="3149600"/>
          <p14:tracePt t="49107" x="6184900" y="3149600"/>
          <p14:tracePt t="49124" x="6324600" y="3149600"/>
          <p14:tracePt t="49141" x="6483350" y="3149600"/>
          <p14:tracePt t="49157" x="6610350" y="3149600"/>
          <p14:tracePt t="49174" x="6680200" y="3149600"/>
          <p14:tracePt t="49191" x="6692900" y="3149600"/>
          <p14:tracePt t="49228" x="6699250" y="3155950"/>
          <p14:tracePt t="49333" x="6705600" y="3162300"/>
          <p14:tracePt t="49355" x="6756400" y="3162300"/>
          <p14:tracePt t="49375" x="6832600" y="3149600"/>
          <p14:tracePt t="49391" x="6927850" y="3130550"/>
          <p14:tracePt t="49410" x="7035800" y="3130550"/>
          <p14:tracePt t="49428" x="7061200" y="3130550"/>
          <p14:tracePt t="49441" x="7099300" y="3130550"/>
          <p14:tracePt t="49458" x="7105650" y="3130550"/>
          <p14:tracePt t="49491" x="7105650" y="3136900"/>
          <p14:tracePt t="49532" x="7112000" y="3136900"/>
          <p14:tracePt t="49538" x="7118350" y="3136900"/>
          <p14:tracePt t="49548" x="7124700" y="3136900"/>
          <p14:tracePt t="49558" x="7137400" y="3136900"/>
          <p14:tracePt t="49574" x="7162800" y="3130550"/>
          <p14:tracePt t="49592" x="7200900" y="3124200"/>
          <p14:tracePt t="49609" x="7232650" y="3124200"/>
          <p14:tracePt t="49625" x="7289800" y="3124200"/>
          <p14:tracePt t="49641" x="7346950" y="3124200"/>
          <p14:tracePt t="49658" x="7366000" y="3124200"/>
          <p14:tracePt t="49786" x="7372350" y="3124200"/>
          <p14:tracePt t="49812" x="7391400" y="3124200"/>
          <p14:tracePt t="49820" x="7404100" y="3124200"/>
          <p14:tracePt t="49830" x="7429500" y="3124200"/>
          <p14:tracePt t="49842" x="7473950" y="3111500"/>
          <p14:tracePt t="49858" x="7524750" y="3098800"/>
          <p14:tracePt t="49867" x="7550150" y="3098800"/>
          <p14:tracePt t="49875" x="7562850" y="3092450"/>
          <p14:tracePt t="49892" x="7575550" y="3092450"/>
          <p14:tracePt t="53027" x="7581900" y="3092450"/>
          <p14:tracePt t="53038" x="7594600" y="3098800"/>
          <p14:tracePt t="53100" x="7594600" y="3105150"/>
          <p14:tracePt t="53108" x="7594600" y="3111500"/>
          <p14:tracePt t="53119" x="7594600" y="3117850"/>
          <p14:tracePt t="53135" x="7556500" y="3130550"/>
          <p14:tracePt t="53152" x="7518400" y="3149600"/>
          <p14:tracePt t="53168" x="7461250" y="3162300"/>
          <p14:tracePt t="53185" x="7346950" y="3194050"/>
          <p14:tracePt t="53202" x="7162800" y="3238500"/>
          <p14:tracePt t="53218" x="7061200" y="3282950"/>
          <p14:tracePt t="53235" x="6997700" y="3302000"/>
          <p14:tracePt t="53252" x="6991350" y="3302000"/>
          <p14:tracePt t="53308" x="6985000" y="3302000"/>
          <p14:tracePt t="53316" x="6965950" y="3302000"/>
          <p14:tracePt t="53326" x="6959600" y="3302000"/>
          <p14:tracePt t="53335" x="6934200" y="3302000"/>
          <p14:tracePt t="53352" x="6902450" y="3302000"/>
          <p14:tracePt t="53359" x="6870700" y="3302000"/>
          <p14:tracePt t="53369" x="6851650" y="3302000"/>
          <p14:tracePt t="53385" x="6826250" y="3302000"/>
          <p14:tracePt t="53403" x="6813550" y="3302000"/>
          <p14:tracePt t="53419" x="6807200" y="3302000"/>
          <p14:tracePt t="53451" x="6794500" y="3302000"/>
          <p14:tracePt t="53468" x="6775450" y="3308350"/>
          <p14:tracePt t="53476" x="6769100" y="3308350"/>
          <p14:tracePt t="53485" x="6750050" y="3308350"/>
          <p14:tracePt t="53502" x="6692900" y="3308350"/>
          <p14:tracePt t="53519" x="6629400" y="3308350"/>
          <p14:tracePt t="53535" x="6565900" y="3308350"/>
          <p14:tracePt t="53552" x="6483350" y="3289300"/>
          <p14:tracePt t="53569" x="6438900" y="3289300"/>
          <p14:tracePt t="53586" x="6400800" y="3282950"/>
          <p14:tracePt t="53602" x="6388100" y="3282950"/>
          <p14:tracePt t="53619" x="6369050" y="3282950"/>
          <p14:tracePt t="53635" x="6356350" y="3282950"/>
          <p14:tracePt t="53652" x="6350000" y="3282950"/>
          <p14:tracePt t="53669" x="6343650" y="3282950"/>
          <p14:tracePt t="53702" x="6305550" y="3282950"/>
          <p14:tracePt t="53719" x="6210300" y="3282950"/>
          <p14:tracePt t="53736" x="6045200" y="3270250"/>
          <p14:tracePt t="53752" x="5918200" y="3257550"/>
          <p14:tracePt t="53769" x="5867400" y="3257550"/>
          <p14:tracePt t="53812" x="5880100" y="3257550"/>
          <p14:tracePt t="53821" x="5918200" y="3257550"/>
          <p14:tracePt t="53836" x="5962650" y="3257550"/>
          <p14:tracePt t="53852" x="5969000" y="3257550"/>
          <p14:tracePt t="54079" x="5969000" y="3244850"/>
          <p14:tracePt t="54087" x="5975350" y="3232150"/>
          <p14:tracePt t="54112" x="5981700" y="3232150"/>
          <p14:tracePt t="54127" x="5988050" y="3232150"/>
          <p14:tracePt t="54135" x="6000750" y="3232150"/>
          <p14:tracePt t="54144" x="6019800" y="3232150"/>
          <p14:tracePt t="54153" x="6045200" y="3232150"/>
          <p14:tracePt t="54170" x="6076950" y="3232150"/>
          <p14:tracePt t="54187" x="6089650" y="3232150"/>
          <p14:tracePt t="54462" x="6102350" y="3232150"/>
          <p14:tracePt t="54469" x="6134100" y="3232150"/>
          <p14:tracePt t="54477" x="6172200" y="3206750"/>
          <p14:tracePt t="54489" x="6203950" y="3200400"/>
          <p14:tracePt t="54503" x="6292850" y="3194050"/>
          <p14:tracePt t="54520" x="6381750" y="3181350"/>
          <p14:tracePt t="54537" x="6477000" y="3162300"/>
          <p14:tracePt t="54554" x="6565900" y="3162300"/>
          <p14:tracePt t="54571" x="6692900" y="3162300"/>
          <p14:tracePt t="54587" x="6743700" y="3162300"/>
          <p14:tracePt t="54604" x="6769100" y="3162300"/>
          <p14:tracePt t="54620" x="6788150" y="3162300"/>
          <p14:tracePt t="54637" x="6794500" y="3155950"/>
          <p14:tracePt t="54654" x="6813550" y="3155950"/>
          <p14:tracePt t="54670" x="6864350" y="3155950"/>
          <p14:tracePt t="54687" x="6940550" y="3155950"/>
          <p14:tracePt t="54704" x="7035800" y="3136900"/>
          <p14:tracePt t="54721" x="7143750" y="3130550"/>
          <p14:tracePt t="54737" x="7296150" y="3111500"/>
          <p14:tracePt t="54754" x="7423150" y="3086100"/>
          <p14:tracePt t="54770" x="7543800" y="3086100"/>
          <p14:tracePt t="54787" x="7607300" y="3086100"/>
          <p14:tracePt t="54910" x="7632700" y="3086100"/>
          <p14:tracePt t="54918" x="7651750" y="3086100"/>
          <p14:tracePt t="54927" x="7677150" y="3086100"/>
          <p14:tracePt t="54937" x="7702550" y="3086100"/>
          <p14:tracePt t="54954" x="7740650" y="3073400"/>
          <p14:tracePt t="54971" x="7804150" y="3060700"/>
          <p14:tracePt t="54987" x="7829550" y="3060700"/>
          <p14:tracePt t="55004" x="7854950" y="3060700"/>
          <p14:tracePt t="55021" x="7874000" y="3060700"/>
          <p14:tracePt t="55037" x="7880350" y="3060700"/>
          <p14:tracePt t="55134" x="7886700" y="3060700"/>
          <p14:tracePt t="55149" x="7886700" y="3067050"/>
          <p14:tracePt t="55160" x="7886700" y="3079750"/>
          <p14:tracePt t="55166" x="7886700" y="3105150"/>
          <p14:tracePt t="55175" x="7880350" y="3130550"/>
          <p14:tracePt t="55188" x="7829550" y="3206750"/>
          <p14:tracePt t="55204" x="7766050" y="3282950"/>
          <p14:tracePt t="55221" x="7727950" y="3327400"/>
          <p14:tracePt t="55238" x="7696200" y="3371850"/>
          <p14:tracePt t="55254" x="7670800" y="3416300"/>
          <p14:tracePt t="55271" x="7670800" y="3429000"/>
          <p14:tracePt t="55288" x="7670800" y="3441700"/>
          <p14:tracePt t="55304" x="7670800" y="3448050"/>
          <p14:tracePt t="55321" x="7670800" y="3454400"/>
          <p14:tracePt t="55338" x="7664450" y="3473450"/>
          <p14:tracePt t="55355" x="7658100" y="3486150"/>
          <p14:tracePt t="55360" x="7658100" y="3492500"/>
          <p14:tracePt t="55372" x="7645400" y="3505200"/>
          <p14:tracePt t="55388" x="7632700" y="3517900"/>
          <p14:tracePt t="55404" x="7620000" y="3536950"/>
          <p14:tracePt t="55421" x="7594600" y="3556000"/>
          <p14:tracePt t="55438" x="7581900" y="3575050"/>
          <p14:tracePt t="55454" x="7556500" y="3587750"/>
          <p14:tracePt t="55471" x="7531100" y="3606800"/>
          <p14:tracePt t="55488" x="7473950" y="3619500"/>
          <p14:tracePt t="55504" x="7366000" y="3632200"/>
          <p14:tracePt t="55521" x="7245350" y="3651250"/>
          <p14:tracePt t="55538" x="7080250" y="3676650"/>
          <p14:tracePt t="55557" x="6870700" y="3702050"/>
          <p14:tracePt t="55572" x="6680200" y="3727450"/>
          <p14:tracePt t="55588" x="6515100" y="3740150"/>
          <p14:tracePt t="55605" x="6451600" y="3740150"/>
          <p14:tracePt t="55621" x="6426200" y="3740150"/>
          <p14:tracePt t="55685" x="6419850" y="3740150"/>
          <p14:tracePt t="55695" x="6407150" y="3740150"/>
          <p14:tracePt t="55700" x="6394450" y="3740150"/>
          <p14:tracePt t="55711" x="6369050" y="3740150"/>
          <p14:tracePt t="55721" x="6350000" y="3740150"/>
          <p14:tracePt t="55738" x="6273800" y="3740150"/>
          <p14:tracePt t="55755" x="6223000" y="3740150"/>
          <p14:tracePt t="55771" x="6165850" y="3765550"/>
          <p14:tracePt t="55901" x="6159500" y="3765550"/>
          <p14:tracePt t="55934" x="6159500" y="3759200"/>
          <p14:tracePt t="55944" x="6159500" y="3752850"/>
          <p14:tracePt t="55950" x="6159500" y="3746500"/>
          <p14:tracePt t="55960" x="6159500" y="3740150"/>
          <p14:tracePt t="55972" x="6159500" y="3727450"/>
          <p14:tracePt t="55988" x="6184900" y="3702050"/>
          <p14:tracePt t="56005" x="6235700" y="3683000"/>
          <p14:tracePt t="56022" x="6286500" y="3670300"/>
          <p14:tracePt t="56038" x="6318250" y="3644900"/>
          <p14:tracePt t="56101" x="6324600" y="3644900"/>
          <p14:tracePt t="56125" x="6318250" y="3657600"/>
          <p14:tracePt t="56133" x="6311900" y="3657600"/>
          <p14:tracePt t="56143" x="6292850" y="3663950"/>
          <p14:tracePt t="56157" x="6254750" y="3676650"/>
          <p14:tracePt t="56172" x="6223000" y="3683000"/>
          <p14:tracePt t="56189" x="6210300" y="3689350"/>
          <p14:tracePt t="56473" x="6223000" y="3689350"/>
          <p14:tracePt t="56486" x="6311900" y="3689350"/>
          <p14:tracePt t="56495" x="6381750" y="3689350"/>
          <p14:tracePt t="56505" x="6457950" y="3689350"/>
          <p14:tracePt t="56522" x="6597650" y="3689350"/>
          <p14:tracePt t="56538" x="6756400" y="3689350"/>
          <p14:tracePt t="56555" x="6934200" y="3689350"/>
          <p14:tracePt t="56572" x="7010400" y="3689350"/>
          <p14:tracePt t="56589" x="7035800" y="3689350"/>
          <p14:tracePt t="56605" x="7042150" y="3689350"/>
          <p14:tracePt t="56816" x="7048500" y="3689350"/>
          <p14:tracePt t="56824" x="7054850" y="3689350"/>
          <p14:tracePt t="56838" x="7099300" y="3689350"/>
          <p14:tracePt t="56857" x="7169150" y="3689350"/>
          <p14:tracePt t="56863" x="7226300" y="3689350"/>
          <p14:tracePt t="56874" x="7283450" y="3676650"/>
          <p14:tracePt t="56891" x="7410450" y="3663950"/>
          <p14:tracePt t="56907" x="7518400" y="3657600"/>
          <p14:tracePt t="56924" x="7620000" y="3651250"/>
          <p14:tracePt t="56941" x="7664450" y="3651250"/>
          <p14:tracePt t="56957" x="7708900" y="3651250"/>
          <p14:tracePt t="56974" x="7740650" y="3651250"/>
          <p14:tracePt t="56991" x="7759700" y="3651250"/>
          <p14:tracePt t="57007" x="7778750" y="3651250"/>
          <p14:tracePt t="57024" x="7785100" y="3651250"/>
          <p14:tracePt t="57041" x="7797800" y="3651250"/>
          <p14:tracePt t="57057" x="7810500" y="3651250"/>
          <p14:tracePt t="57074" x="7854950" y="3651250"/>
          <p14:tracePt t="57091" x="7924800" y="3651250"/>
          <p14:tracePt t="57108" x="8045450" y="3651250"/>
          <p14:tracePt t="57124" x="8204200" y="3651250"/>
          <p14:tracePt t="57141" x="8235950" y="3651250"/>
          <p14:tracePt t="57157" x="8248650" y="3651250"/>
          <p14:tracePt t="57992" x="8235950" y="3651250"/>
          <p14:tracePt t="58000" x="8229600" y="3657600"/>
          <p14:tracePt t="58016" x="8223250" y="3657600"/>
          <p14:tracePt t="58026" x="8210550" y="3657600"/>
          <p14:tracePt t="58033" x="8204200" y="3657600"/>
          <p14:tracePt t="58050" x="8191500" y="3657600"/>
          <p14:tracePt t="58067" x="8178800" y="3657600"/>
          <p14:tracePt t="58084" x="8140700" y="3657600"/>
          <p14:tracePt t="58100" x="8102600" y="3657600"/>
          <p14:tracePt t="58117" x="8064500" y="3657600"/>
          <p14:tracePt t="58134" x="8007350" y="3657600"/>
          <p14:tracePt t="58150" x="7962900" y="3657600"/>
          <p14:tracePt t="58167" x="7937500" y="3657600"/>
          <p14:tracePt t="58184" x="7931150" y="3657600"/>
          <p14:tracePt t="58200" x="7924800" y="3657600"/>
          <p14:tracePt t="58234" x="7905750" y="3657600"/>
          <p14:tracePt t="58250" x="7854950" y="3651250"/>
          <p14:tracePt t="58267" x="7804150" y="3644900"/>
          <p14:tracePt t="58283" x="7740650" y="3644900"/>
          <p14:tracePt t="58303" x="7651750" y="3644900"/>
          <p14:tracePt t="58317" x="7626350" y="3644900"/>
          <p14:tracePt t="58334" x="7575550" y="3644900"/>
          <p14:tracePt t="58350" x="7550150" y="3644900"/>
          <p14:tracePt t="58367" x="7518400" y="3644900"/>
          <p14:tracePt t="58384" x="7480300" y="3644900"/>
          <p14:tracePt t="58400" x="7435850" y="3644900"/>
          <p14:tracePt t="58417" x="7385050" y="3644900"/>
          <p14:tracePt t="58434" x="7302500" y="3644900"/>
          <p14:tracePt t="58450" x="7226300" y="3644900"/>
          <p14:tracePt t="58467" x="7156450" y="3644900"/>
          <p14:tracePt t="58484" x="7092950" y="3644900"/>
          <p14:tracePt t="58501" x="6985000" y="3644900"/>
          <p14:tracePt t="58517" x="6921500" y="3644900"/>
          <p14:tracePt t="58534" x="6883400" y="3644900"/>
          <p14:tracePt t="58551" x="6864350" y="3644900"/>
          <p14:tracePt t="58567" x="6858000" y="3644900"/>
          <p14:tracePt t="58638" x="6851650" y="3644900"/>
          <p14:tracePt t="58646" x="6845300" y="3644900"/>
          <p14:tracePt t="58657" x="6838950" y="3644900"/>
          <p14:tracePt t="58667" x="6819900" y="3644900"/>
          <p14:tracePt t="58685" x="6762750" y="3644900"/>
          <p14:tracePt t="58700" x="6737350" y="3644900"/>
          <p14:tracePt t="58717" x="6642100" y="3657600"/>
          <p14:tracePt t="58734" x="6546850" y="3657600"/>
          <p14:tracePt t="58751" x="6432550" y="3657600"/>
          <p14:tracePt t="58767" x="6356350" y="3657600"/>
          <p14:tracePt t="58784" x="6330950" y="3657600"/>
          <p14:tracePt t="58800" x="6318250" y="3657600"/>
          <p14:tracePt t="58834" x="6330950" y="3657600"/>
          <p14:tracePt t="58851" x="6356350" y="3657600"/>
          <p14:tracePt t="58860" x="6362700" y="3657600"/>
          <p14:tracePt t="59210" x="6330950" y="3657600"/>
          <p14:tracePt t="59218" x="6267450" y="3657600"/>
          <p14:tracePt t="59227" x="6216650" y="3657600"/>
          <p14:tracePt t="59235" x="6140450" y="3657600"/>
          <p14:tracePt t="59251" x="6000750" y="3657600"/>
          <p14:tracePt t="59268" x="5899150" y="3657600"/>
          <p14:tracePt t="59285" x="5797550" y="3657600"/>
          <p14:tracePt t="59301" x="5683250" y="3657600"/>
          <p14:tracePt t="59318" x="5607050" y="3657600"/>
          <p14:tracePt t="59334" x="5549900" y="3657600"/>
          <p14:tracePt t="59351" x="5524500" y="3657600"/>
          <p14:tracePt t="59447" x="5518150" y="3657600"/>
          <p14:tracePt t="59458" x="5505450" y="3657600"/>
          <p14:tracePt t="59474" x="5499100" y="3657600"/>
          <p14:tracePt t="59478" x="5492750" y="3657600"/>
          <p14:tracePt t="59495" x="5492750" y="3644900"/>
          <p14:tracePt t="59505" x="5480050" y="3632200"/>
          <p14:tracePt t="59543" x="5473700" y="3632200"/>
          <p14:tracePt t="59551" x="5467350" y="3632200"/>
          <p14:tracePt t="59567" x="5461000" y="3632200"/>
          <p14:tracePt t="59576" x="5454650" y="3632200"/>
          <p14:tracePt t="59585" x="5448300" y="3632200"/>
          <p14:tracePt t="59601" x="5416550" y="3644900"/>
          <p14:tracePt t="59618" x="5397500" y="3644900"/>
          <p14:tracePt t="59635" x="5384800" y="3657600"/>
          <p14:tracePt t="59727" x="5397500" y="3657600"/>
          <p14:tracePt t="59736" x="5403850" y="3651250"/>
          <p14:tracePt t="59751" x="5416550" y="3651250"/>
          <p14:tracePt t="59759" x="5422900" y="3644900"/>
          <p14:tracePt t="59858" x="5429250" y="3638550"/>
          <p14:tracePt t="59867" x="5441950" y="3638550"/>
          <p14:tracePt t="59875" x="5467350" y="3632200"/>
          <p14:tracePt t="59885" x="5549900" y="3600450"/>
          <p14:tracePt t="59901" x="5651500" y="3568700"/>
          <p14:tracePt t="59918" x="5759450" y="3543300"/>
          <p14:tracePt t="59935" x="5861050" y="3505200"/>
          <p14:tracePt t="59952" x="5943600" y="3486150"/>
          <p14:tracePt t="59968" x="5981700" y="3473450"/>
          <p14:tracePt t="59985" x="6000750" y="3473450"/>
          <p14:tracePt t="60019" x="6007100" y="3467100"/>
          <p14:tracePt t="60042" x="6000750" y="3460750"/>
          <p14:tracePt t="60052" x="5975350" y="3460750"/>
          <p14:tracePt t="60071" x="5943600" y="3460750"/>
          <p14:tracePt t="60085" x="5937250" y="3460750"/>
          <p14:tracePt t="60145" x="5956300" y="3460750"/>
          <p14:tracePt t="60155" x="5975350" y="3460750"/>
          <p14:tracePt t="60161" x="5994400" y="3460750"/>
          <p14:tracePt t="60170" x="6000750" y="3460750"/>
          <p14:tracePt t="60185" x="6013450" y="3460750"/>
          <p14:tracePt t="60202" x="6019800" y="3460750"/>
          <p14:tracePt t="60271" x="6038850" y="3460750"/>
          <p14:tracePt t="60279" x="6070600" y="3460750"/>
          <p14:tracePt t="60289" x="6115050" y="3460750"/>
          <p14:tracePt t="60302" x="6153150" y="3460750"/>
          <p14:tracePt t="60319" x="6267450" y="3460750"/>
          <p14:tracePt t="60336" x="6318250" y="3460750"/>
          <p14:tracePt t="60352" x="6343650" y="3460750"/>
          <p14:tracePt t="60400" x="6350000" y="3467100"/>
          <p14:tracePt t="60423" x="6350000" y="3473450"/>
          <p14:tracePt t="60442" x="6350000" y="3486150"/>
          <p14:tracePt t="60447" x="6350000" y="3492500"/>
          <p14:tracePt t="60466" x="6350000" y="3498850"/>
          <p14:tracePt t="60475" x="6350000" y="3505200"/>
          <p14:tracePt t="60487" x="6356350" y="3524250"/>
          <p14:tracePt t="60502" x="6375400" y="3543300"/>
          <p14:tracePt t="60519" x="6381750" y="3562350"/>
          <p14:tracePt t="60536" x="6388100" y="3562350"/>
          <p14:tracePt t="60552" x="6394450" y="3568700"/>
          <p14:tracePt t="60720" x="6413500" y="3568700"/>
          <p14:tracePt t="60728" x="6419850" y="3568700"/>
          <p14:tracePt t="60736" x="6445250" y="3568700"/>
          <p14:tracePt t="60753" x="6508750" y="3568700"/>
          <p14:tracePt t="60769" x="6597650" y="3568700"/>
          <p14:tracePt t="60786" x="6705600" y="3549650"/>
          <p14:tracePt t="60803" x="6800850" y="3543300"/>
          <p14:tracePt t="60819" x="6845300" y="3536950"/>
          <p14:tracePt t="60836" x="6851650" y="3536950"/>
          <p14:tracePt t="61056" x="6864350" y="3536950"/>
          <p14:tracePt t="61065" x="6864350" y="3530600"/>
          <p14:tracePt t="61072" x="6877050" y="3530600"/>
          <p14:tracePt t="61080" x="6902450" y="3530600"/>
          <p14:tracePt t="61096" x="6965950" y="3530600"/>
          <p14:tracePt t="61113" x="7061200" y="3530600"/>
          <p14:tracePt t="61130" x="7175500" y="3530600"/>
          <p14:tracePt t="61147" x="7264400" y="3530600"/>
          <p14:tracePt t="61163" x="7321550" y="3530600"/>
          <p14:tracePt t="61180" x="7340600" y="3530600"/>
          <p14:tracePt t="61290" x="7346950" y="3530600"/>
          <p14:tracePt t="61299" x="7359650" y="3524250"/>
          <p14:tracePt t="61315" x="7366000" y="3524250"/>
          <p14:tracePt t="61324" x="7385050" y="3524250"/>
          <p14:tracePt t="61330" x="7404100" y="3517900"/>
          <p14:tracePt t="61347" x="7454900" y="3517900"/>
          <p14:tracePt t="61363" x="7518400" y="3511550"/>
          <p14:tracePt t="61370" x="7550150" y="3511550"/>
          <p14:tracePt t="61380" x="7569200" y="3511550"/>
          <p14:tracePt t="61397" x="7594600" y="3511550"/>
          <p14:tracePt t="61415" x="7613650" y="3511550"/>
          <p14:tracePt t="61527" x="7620000" y="3511550"/>
          <p14:tracePt t="61552" x="7632700" y="3511550"/>
          <p14:tracePt t="61561" x="7639050" y="3517900"/>
          <p14:tracePt t="61580" x="7645400" y="3517900"/>
          <p14:tracePt t="61589" x="7664450" y="3517900"/>
          <p14:tracePt t="61597" x="7670800" y="3517900"/>
          <p14:tracePt t="61615" x="7708900" y="3517900"/>
          <p14:tracePt t="61630" x="7721600" y="3517900"/>
          <p14:tracePt t="61647" x="7747000" y="3517900"/>
          <p14:tracePt t="61663" x="7778750" y="3524250"/>
          <p14:tracePt t="61681" x="7816850" y="3524250"/>
          <p14:tracePt t="61697" x="7835900" y="3530600"/>
          <p14:tracePt t="61714" x="7842250" y="3530600"/>
          <p14:tracePt t="61953" x="7848600" y="3536950"/>
          <p14:tracePt t="62074" x="7842250" y="3543300"/>
          <p14:tracePt t="62083" x="7829550" y="3549650"/>
          <p14:tracePt t="62094" x="7823200" y="3549650"/>
          <p14:tracePt t="62111" x="7791450" y="3568700"/>
          <p14:tracePt t="62127" x="7791450" y="3581400"/>
          <p14:tracePt t="62931" x="7791450" y="3587750"/>
          <p14:tracePt t="63096" x="7791450" y="3594100"/>
          <p14:tracePt t="63112" x="7797800" y="3594100"/>
          <p14:tracePt t="63138" x="7804150" y="3594100"/>
          <p14:tracePt t="63153" x="7804150" y="3587750"/>
          <p14:tracePt t="63160" x="7804150" y="3575050"/>
          <p14:tracePt t="63169" x="7804150" y="3568700"/>
          <p14:tracePt t="63186" x="7689850" y="3511550"/>
          <p14:tracePt t="63203" x="7258050" y="3390900"/>
          <p14:tracePt t="63220" x="6489700" y="3168650"/>
          <p14:tracePt t="63236" x="5549900" y="2927350"/>
          <p14:tracePt t="63253" x="4629150" y="2667000"/>
          <p14:tracePt t="63270" x="3613150" y="2470150"/>
          <p14:tracePt t="63286" x="2692400" y="2362200"/>
          <p14:tracePt t="63303" x="1765300" y="2203450"/>
          <p14:tracePt t="63320" x="1625600" y="2178050"/>
          <p14:tracePt t="63368" x="1644650" y="2184400"/>
          <p14:tracePt t="63377" x="1676400" y="2190750"/>
          <p14:tracePt t="63386" x="1708150" y="2197100"/>
          <p14:tracePt t="63403" x="1739900" y="2209800"/>
          <p14:tracePt t="63420" x="1752600" y="2216150"/>
          <p14:tracePt t="63453" x="1765300" y="2216150"/>
          <p14:tracePt t="63470" x="1771650" y="2216150"/>
          <p14:tracePt t="63487" x="1790700" y="2216150"/>
          <p14:tracePt t="63503" x="1797050" y="2216150"/>
          <p14:tracePt t="63520" x="1816100" y="2203450"/>
          <p14:tracePt t="63537" x="1841500" y="2184400"/>
          <p14:tracePt t="63553" x="1854200" y="2171700"/>
          <p14:tracePt t="63570" x="1873250" y="2139950"/>
          <p14:tracePt t="63586" x="1911350" y="2082800"/>
          <p14:tracePt t="63603" x="1993900" y="1962150"/>
          <p14:tracePt t="63620" x="2070100" y="1841500"/>
          <p14:tracePt t="63636" x="2108200" y="1778000"/>
          <p14:tracePt t="63653" x="2127250" y="1733550"/>
          <p14:tracePt t="63670" x="2127250" y="1727200"/>
          <p14:tracePt t="63713" x="2127250" y="1720850"/>
          <p14:tracePt t="63741" x="2139950" y="1727200"/>
          <p14:tracePt t="63749" x="2139950" y="1739900"/>
          <p14:tracePt t="63756" x="2146300" y="1765300"/>
          <p14:tracePt t="63770" x="2184400" y="1841500"/>
          <p14:tracePt t="63787" x="2254250" y="1955800"/>
          <p14:tracePt t="63804" x="2368550" y="2114550"/>
          <p14:tracePt t="63820" x="2520950" y="2266950"/>
          <p14:tracePt t="63837" x="2686050" y="2400300"/>
          <p14:tracePt t="63854" x="2813050" y="2520950"/>
          <p14:tracePt t="63861" x="2863850" y="2571750"/>
          <p14:tracePt t="63870" x="2908300" y="2641600"/>
          <p14:tracePt t="63887" x="2965450" y="2819400"/>
          <p14:tracePt t="63903" x="2990850" y="2965450"/>
          <p14:tracePt t="63920" x="3003550" y="3098800"/>
          <p14:tracePt t="63937" x="3028950" y="3206750"/>
          <p14:tracePt t="63953" x="3086100" y="3321050"/>
          <p14:tracePt t="63970" x="3181350" y="3460750"/>
          <p14:tracePt t="63987" x="3282950" y="3606800"/>
          <p14:tracePt t="64003" x="3416300" y="3752850"/>
          <p14:tracePt t="64020" x="3498850" y="3854450"/>
          <p14:tracePt t="64037" x="3556000" y="3917950"/>
          <p14:tracePt t="64054" x="3581400" y="3943350"/>
          <p14:tracePt t="64070" x="3587750" y="3968750"/>
          <p14:tracePt t="64087" x="3613150" y="4000500"/>
          <p14:tracePt t="64104" x="3644900" y="4032250"/>
          <p14:tracePt t="64120" x="3670300" y="4051300"/>
          <p14:tracePt t="64137" x="3702050" y="4064000"/>
          <p14:tracePt t="64154" x="3752850" y="4089400"/>
          <p14:tracePt t="64170" x="3784600" y="4114800"/>
          <p14:tracePt t="64187" x="3810000" y="4184650"/>
          <p14:tracePt t="64204" x="3841750" y="4273550"/>
          <p14:tracePt t="64220" x="3867150" y="4375150"/>
          <p14:tracePt t="64237" x="3886200" y="4419600"/>
          <p14:tracePt t="64254" x="3905250" y="4451350"/>
          <p14:tracePt t="64271" x="3917950" y="4470400"/>
          <p14:tracePt t="64288" x="3937000" y="4514850"/>
          <p14:tracePt t="64304" x="3937000" y="4527550"/>
          <p14:tracePt t="64321" x="3937000" y="4546600"/>
          <p14:tracePt t="64337" x="3937000" y="4559300"/>
          <p14:tracePt t="64476" x="3943350" y="4559300"/>
          <p14:tracePt t="64484" x="3943350" y="4552950"/>
          <p14:tracePt t="64492" x="3943350" y="4546600"/>
          <p14:tracePt t="64505" x="3943350" y="4527550"/>
          <p14:tracePt t="64521" x="3956050" y="4514850"/>
          <p14:tracePt t="64537" x="3975100" y="4495800"/>
          <p14:tracePt t="64554" x="4006850" y="4476750"/>
          <p14:tracePt t="64571" x="4064000" y="4445000"/>
          <p14:tracePt t="64587" x="4133850" y="4400550"/>
          <p14:tracePt t="64604" x="4171950" y="4375150"/>
          <p14:tracePt t="64621" x="4203700" y="4349750"/>
          <p14:tracePt t="64638" x="4235450" y="4324350"/>
          <p14:tracePt t="64654" x="4248150" y="4311650"/>
          <p14:tracePt t="64687" x="4248150" y="4286250"/>
          <p14:tracePt t="64705" x="4248150" y="4273550"/>
          <p14:tracePt t="64721" x="4229100" y="4260850"/>
          <p14:tracePt t="64737" x="4197350" y="4254500"/>
          <p14:tracePt t="64754" x="4171950" y="4254500"/>
          <p14:tracePt t="64771" x="4152900" y="4254500"/>
          <p14:tracePt t="64787" x="4133850" y="4248150"/>
          <p14:tracePt t="64804" x="4114800" y="4235450"/>
          <p14:tracePt t="64821" x="4089400" y="4222750"/>
          <p14:tracePt t="64838" x="4051300" y="4203700"/>
          <p14:tracePt t="64854" x="4006850" y="4184650"/>
          <p14:tracePt t="64859" x="3968750" y="4171950"/>
          <p14:tracePt t="64871" x="3943350" y="4159250"/>
          <p14:tracePt t="64887" x="3905250" y="4152900"/>
          <p14:tracePt t="64905" x="3886200" y="4140200"/>
          <p14:tracePt t="65043" x="3879850" y="4140200"/>
          <p14:tracePt t="65050" x="3873500" y="4140200"/>
          <p14:tracePt t="65078" x="3867150" y="4140200"/>
          <p14:tracePt t="65121" x="3860800" y="4140200"/>
          <p14:tracePt t="65547" x="3854450" y="4140200"/>
          <p14:tracePt t="65644" x="3848100" y="4146550"/>
          <p14:tracePt t="65667" x="3841750" y="4159250"/>
          <p14:tracePt t="65690" x="3835400" y="4165600"/>
          <p14:tracePt t="66010" x="3854450" y="4171950"/>
          <p14:tracePt t="66020" x="3886200" y="4171950"/>
          <p14:tracePt t="66027" x="3930650" y="4171950"/>
          <p14:tracePt t="66035" x="3962400" y="4171950"/>
          <p14:tracePt t="66050" x="4044950" y="4171950"/>
          <p14:tracePt t="66067" x="4121150" y="4171950"/>
          <p14:tracePt t="66084" x="4191000" y="4171950"/>
          <p14:tracePt t="66101" x="4222750" y="4171950"/>
          <p14:tracePt t="66117" x="4229100" y="4171950"/>
          <p14:tracePt t="66229" x="4229100" y="4178300"/>
          <p14:tracePt t="66245" x="4222750" y="4178300"/>
          <p14:tracePt t="66255" x="4210050" y="4178300"/>
          <p14:tracePt t="66262" x="4197350" y="4184650"/>
          <p14:tracePt t="66267" x="4178300" y="4184650"/>
          <p14:tracePt t="66284" x="4114800" y="4191000"/>
          <p14:tracePt t="66301" x="3994150" y="4191000"/>
          <p14:tracePt t="66317" x="3860800" y="4191000"/>
          <p14:tracePt t="66334" x="3733800" y="4191000"/>
          <p14:tracePt t="66351" x="3632200" y="4191000"/>
          <p14:tracePt t="66369" x="3594100" y="4191000"/>
          <p14:tracePt t="66374" x="3575050" y="4191000"/>
          <p14:tracePt t="66388" x="3556000" y="4191000"/>
          <p14:tracePt t="66401" x="3536950" y="4191000"/>
          <p14:tracePt t="66417" x="3492500" y="4191000"/>
          <p14:tracePt t="66434" x="3460750" y="4197350"/>
          <p14:tracePt t="66451" x="3429000" y="4197350"/>
          <p14:tracePt t="66468" x="3403600" y="4197350"/>
          <p14:tracePt t="66484" x="3346450" y="4203700"/>
          <p14:tracePt t="66501" x="3238500" y="4229100"/>
          <p14:tracePt t="66518" x="3105150" y="4260850"/>
          <p14:tracePt t="66534" x="3028950" y="4286250"/>
          <p14:tracePt t="66551" x="2997200" y="4298950"/>
          <p14:tracePt t="66584" x="2990850" y="4305300"/>
          <p14:tracePt t="66619" x="2997200" y="4311650"/>
          <p14:tracePt t="66626" x="3016250" y="4311650"/>
          <p14:tracePt t="66634" x="3028950" y="4311650"/>
          <p14:tracePt t="66651" x="3130550" y="4311650"/>
          <p14:tracePt t="66667" x="3333750" y="4311650"/>
          <p14:tracePt t="66684" x="3651250" y="4305300"/>
          <p14:tracePt t="66702" x="4076700" y="4273550"/>
          <p14:tracePt t="66718" x="4489450" y="4273550"/>
          <p14:tracePt t="66734" x="4813300" y="4273550"/>
          <p14:tracePt t="66751" x="5035550" y="4273550"/>
          <p14:tracePt t="66768" x="5168900" y="4273550"/>
          <p14:tracePt t="66784" x="5302250" y="4273550"/>
          <p14:tracePt t="66801" x="5359400" y="4273550"/>
          <p14:tracePt t="66818" x="5403850" y="4273550"/>
          <p14:tracePt t="66834" x="5480050" y="4273550"/>
          <p14:tracePt t="66851" x="5568950" y="4273550"/>
          <p14:tracePt t="66868" x="5651500" y="4273550"/>
          <p14:tracePt t="66874" x="5708650" y="4273550"/>
          <p14:tracePt t="66885" x="5753100" y="4273550"/>
          <p14:tracePt t="66902" x="5816600" y="4273550"/>
          <p14:tracePt t="66918" x="5861050" y="4273550"/>
          <p14:tracePt t="66934" x="5911850" y="4273550"/>
          <p14:tracePt t="66951" x="5956300" y="4273550"/>
          <p14:tracePt t="66968" x="6000750" y="4273550"/>
          <p14:tracePt t="66986" x="6038850" y="4267200"/>
          <p14:tracePt t="67001" x="6070600" y="4267200"/>
          <p14:tracePt t="67059" x="6076950" y="4267200"/>
          <p14:tracePt t="67066" x="6083300" y="4267200"/>
          <p14:tracePt t="67076" x="6102350" y="4267200"/>
          <p14:tracePt t="67084" x="6115050" y="4267200"/>
          <p14:tracePt t="67101" x="6178550" y="4267200"/>
          <p14:tracePt t="67118" x="6286500" y="4273550"/>
          <p14:tracePt t="67135" x="6413500" y="4279900"/>
          <p14:tracePt t="67152" x="6534150" y="4292600"/>
          <p14:tracePt t="67171" x="6705600" y="4311650"/>
          <p14:tracePt t="67186" x="6737350" y="4311650"/>
          <p14:tracePt t="67202" x="6743700" y="4311650"/>
          <p14:tracePt t="67404" x="6750050" y="4318000"/>
          <p14:tracePt t="67453" x="6743700" y="4318000"/>
          <p14:tracePt t="67468" x="6731000" y="4318000"/>
          <p14:tracePt t="67476" x="6718300" y="4318000"/>
          <p14:tracePt t="67485" x="6699250" y="4318000"/>
          <p14:tracePt t="67502" x="6686550" y="4318000"/>
          <p14:tracePt t="67518" x="6661150" y="4318000"/>
          <p14:tracePt t="67535" x="6629400" y="4318000"/>
          <p14:tracePt t="67552" x="6553200" y="4318000"/>
          <p14:tracePt t="67569" x="6426200" y="4318000"/>
          <p14:tracePt t="67585" x="6381750" y="4324350"/>
          <p14:tracePt t="67602" x="6369050" y="4324350"/>
          <p14:tracePt t="67861" x="6375400" y="4324350"/>
          <p14:tracePt t="67869" x="6394450" y="4324350"/>
          <p14:tracePt t="67879" x="6419850" y="4324350"/>
          <p14:tracePt t="67886" x="6438900" y="4324350"/>
          <p14:tracePt t="67902" x="6483350" y="4324350"/>
          <p14:tracePt t="67919" x="6527800" y="4318000"/>
          <p14:tracePt t="67936" x="6572250" y="4311650"/>
          <p14:tracePt t="67953" x="6584950" y="4311650"/>
          <p14:tracePt t="67969" x="6604000" y="4311650"/>
          <p14:tracePt t="68138" x="6610350" y="4305300"/>
          <p14:tracePt t="68163" x="6610350" y="4298950"/>
          <p14:tracePt t="68173" x="6616700" y="4286250"/>
          <p14:tracePt t="68178" x="6623050" y="4279900"/>
          <p14:tracePt t="68188" x="6629400" y="4279900"/>
          <p14:tracePt t="68203" x="6635750" y="4279900"/>
          <p14:tracePt t="68220" x="6661150" y="4279900"/>
          <p14:tracePt t="68236" x="6699250" y="4279900"/>
          <p14:tracePt t="68253" x="6737350" y="4279900"/>
          <p14:tracePt t="68269" x="6794500" y="4279900"/>
          <p14:tracePt t="68286" x="6851650" y="4267200"/>
          <p14:tracePt t="68303" x="6902450" y="4260850"/>
          <p14:tracePt t="68320" x="6953250" y="4254500"/>
          <p14:tracePt t="68337" x="6985000" y="4254500"/>
          <p14:tracePt t="68355" x="7029450" y="4254500"/>
          <p14:tracePt t="68367" x="7042150" y="4254500"/>
          <p14:tracePt t="68370" x="7054850" y="4254500"/>
          <p14:tracePt t="68386" x="7073900" y="4254500"/>
          <p14:tracePt t="68403" x="7080250" y="4254500"/>
          <p14:tracePt t="68436" x="7086600" y="4254500"/>
          <p14:tracePt t="68467" x="7092950" y="4254500"/>
          <p14:tracePt t="68483" x="7105650" y="4254500"/>
          <p14:tracePt t="68493" x="7112000" y="4254500"/>
          <p14:tracePt t="68526" x="7118350" y="4254500"/>
          <p14:tracePt t="68531" x="7131050" y="4254500"/>
          <p14:tracePt t="68547" x="7143750" y="4254500"/>
          <p14:tracePt t="68558" x="7169150" y="4254500"/>
          <p14:tracePt t="68570" x="7232650" y="4267200"/>
          <p14:tracePt t="68586" x="7289800" y="4267200"/>
          <p14:tracePt t="68603" x="7321550" y="4267200"/>
          <p14:tracePt t="68620" x="7327900" y="4267200"/>
          <p14:tracePt t="68668" x="7308850" y="4267200"/>
          <p14:tracePt t="68677" x="7258050" y="4273550"/>
          <p14:tracePt t="68686" x="7232650" y="4273550"/>
          <p14:tracePt t="68703" x="7156450" y="4305300"/>
          <p14:tracePt t="68720" x="7035800" y="4337050"/>
          <p14:tracePt t="68738" x="6864350" y="4356100"/>
          <p14:tracePt t="68755" x="6553200" y="4394200"/>
          <p14:tracePt t="68770" x="6337300" y="4406900"/>
          <p14:tracePt t="68787" x="6134100" y="4406900"/>
          <p14:tracePt t="68803" x="5937250" y="4406900"/>
          <p14:tracePt t="68820" x="5784850" y="4406900"/>
          <p14:tracePt t="68837" x="5689600" y="4387850"/>
          <p14:tracePt t="68853" x="5645150" y="4381500"/>
          <p14:tracePt t="68870" x="5638800" y="4381500"/>
          <p14:tracePt t="69092" x="5638800" y="4375150"/>
          <p14:tracePt t="69100" x="5657850" y="4375150"/>
          <p14:tracePt t="69107" x="5676900" y="4375150"/>
          <p14:tracePt t="69120" x="5689600" y="4375150"/>
          <p14:tracePt t="69132" x="5702300" y="4375150"/>
          <p14:tracePt t="69149" x="5715000" y="4375150"/>
          <p14:tracePt t="69165" x="5727700" y="4375150"/>
          <p14:tracePt t="69182" x="5746750" y="4375150"/>
          <p14:tracePt t="69199" x="5797550" y="4375150"/>
          <p14:tracePt t="69215" x="5880100" y="4375150"/>
          <p14:tracePt t="69232" x="6038850" y="4375150"/>
          <p14:tracePt t="69249" x="6203950" y="4375150"/>
          <p14:tracePt t="69265" x="6375400" y="4375150"/>
          <p14:tracePt t="69282" x="6470650" y="4375150"/>
          <p14:tracePt t="69299" x="6489700" y="4375150"/>
          <p14:tracePt t="69315" x="6502400" y="4375150"/>
          <p14:tracePt t="69332" x="6534150" y="4381500"/>
          <p14:tracePt t="69349" x="6572250" y="4394200"/>
          <p14:tracePt t="69366" x="6661150" y="4419600"/>
          <p14:tracePt t="69375" x="6737350" y="4432300"/>
          <p14:tracePt t="69382" x="6813550" y="4445000"/>
          <p14:tracePt t="69399" x="6953250" y="4457700"/>
          <p14:tracePt t="69416" x="7067550" y="4457700"/>
          <p14:tracePt t="69432" x="7188200" y="4457700"/>
          <p14:tracePt t="69453" x="7296150" y="4457700"/>
          <p14:tracePt t="69466" x="7353300" y="4457700"/>
          <p14:tracePt t="69482" x="7378700" y="4457700"/>
          <p14:tracePt t="69499" x="7385050" y="4457700"/>
          <p14:tracePt t="69515" x="7410450" y="4451350"/>
          <p14:tracePt t="69532" x="7435850" y="4451350"/>
          <p14:tracePt t="69549" x="7454900" y="4438650"/>
          <p14:tracePt t="69565" x="7467600" y="4432300"/>
          <p14:tracePt t="69582" x="7518400" y="4432300"/>
          <p14:tracePt t="69599" x="7594600" y="4432300"/>
          <p14:tracePt t="69616" x="7708900" y="4432300"/>
          <p14:tracePt t="69632" x="7816850" y="4432300"/>
          <p14:tracePt t="69649" x="7842250" y="4432300"/>
          <p14:tracePt t="69852" x="7835900" y="4432300"/>
          <p14:tracePt t="69876" x="7835900" y="4438650"/>
          <p14:tracePt t="69884" x="7829550" y="4445000"/>
          <p14:tracePt t="70014" x="7829550" y="4451350"/>
          <p14:tracePt t="71063" x="7842250" y="4451350"/>
          <p14:tracePt t="71103" x="7848600" y="4451350"/>
          <p14:tracePt t="71430" x="7854950" y="4451350"/>
          <p14:tracePt t="71455" x="7861300" y="4451350"/>
          <p14:tracePt t="71461" x="7867650" y="4451350"/>
          <p14:tracePt t="71476" x="7874000" y="4451350"/>
          <p14:tracePt t="71502" x="7886700" y="4451350"/>
          <p14:tracePt t="71518" x="7893050" y="4451350"/>
          <p14:tracePt t="71614" x="7899400" y="4457700"/>
          <p14:tracePt t="71623" x="7905750" y="4464050"/>
          <p14:tracePt t="71639" x="7912100" y="4464050"/>
          <p14:tracePt t="71677" x="7912100" y="4470400"/>
          <p14:tracePt t="72101" x="7912100" y="4476750"/>
          <p14:tracePt t="72124" x="7912100" y="4483100"/>
          <p14:tracePt t="72382" x="7912100" y="4476750"/>
          <p14:tracePt t="72394" x="7880350" y="4419600"/>
          <p14:tracePt t="72399" x="7848600" y="4343400"/>
          <p14:tracePt t="72409" x="7791450" y="4260850"/>
          <p14:tracePt t="72421" x="7626350" y="4051300"/>
          <p14:tracePt t="72436" x="7207250" y="3613150"/>
          <p14:tracePt t="72452" x="6324600" y="2978150"/>
          <p14:tracePt t="72469" x="5054600" y="2292350"/>
          <p14:tracePt t="72486" x="3638550" y="1593850"/>
          <p14:tracePt t="72502" x="2317750" y="1079500"/>
          <p14:tracePt t="72519" x="1270000" y="800100"/>
          <p14:tracePt t="72536" x="476250" y="565150"/>
          <p14:tracePt t="72552" x="0" y="457200"/>
          <p14:tracePt t="72569" x="0" y="400050"/>
          <p14:tracePt t="72586" x="0" y="355600"/>
          <p14:tracePt t="72603" x="0" y="342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79" y="316545"/>
            <a:ext cx="105537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25" y="2116862"/>
            <a:ext cx="10134600" cy="38671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691"/>
    </mc:Choice>
    <mc:Fallback>
      <p:transition spd="slow" advTm="2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" x="222250" y="342900"/>
          <p14:tracePt t="597" x="311150" y="406400"/>
          <p14:tracePt t="613" x="488950" y="514350"/>
          <p14:tracePt t="621" x="596900" y="571500"/>
          <p14:tracePt t="630" x="698500" y="622300"/>
          <p14:tracePt t="646" x="952500" y="774700"/>
          <p14:tracePt t="663" x="1104900" y="857250"/>
          <p14:tracePt t="680" x="1212850" y="914400"/>
          <p14:tracePt t="696" x="1244600" y="939800"/>
          <p14:tracePt t="713" x="1276350" y="965200"/>
          <p14:tracePt t="1552" x="1276350" y="977900"/>
          <p14:tracePt t="1560" x="1276350" y="990600"/>
          <p14:tracePt t="1568" x="1263650" y="1016000"/>
          <p14:tracePt t="1578" x="1244600" y="1047750"/>
          <p14:tracePt t="1595" x="1219200" y="1130300"/>
          <p14:tracePt t="1611" x="1187450" y="1244600"/>
          <p14:tracePt t="1628" x="1155700" y="1352550"/>
          <p14:tracePt t="1645" x="1149350" y="1473200"/>
          <p14:tracePt t="1661" x="1149350" y="1517650"/>
          <p14:tracePt t="1678" x="1149350" y="1555750"/>
          <p14:tracePt t="1694" x="1149350" y="1574800"/>
          <p14:tracePt t="1864" x="1149350" y="1581150"/>
          <p14:tracePt t="1894" x="1149350" y="1587500"/>
          <p14:tracePt t="1911" x="1149350" y="1600200"/>
          <p14:tracePt t="2960" x="1200150" y="1600200"/>
          <p14:tracePt t="2967" x="1276350" y="1593850"/>
          <p14:tracePt t="2975" x="1358900" y="1593850"/>
          <p14:tracePt t="2992" x="1581150" y="1568450"/>
          <p14:tracePt t="3009" x="1854200" y="1536700"/>
          <p14:tracePt t="3026" x="2178050" y="1536700"/>
          <p14:tracePt t="3042" x="2406650" y="1536700"/>
          <p14:tracePt t="3059" x="2495550" y="1536700"/>
          <p14:tracePt t="3075" x="2520950" y="1524000"/>
          <p14:tracePt t="3602" x="2514600" y="1504950"/>
          <p14:tracePt t="3608" x="2540000" y="1473200"/>
          <p14:tracePt t="3617" x="2546350" y="1460500"/>
          <p14:tracePt t="3627" x="2559050" y="1441450"/>
          <p14:tracePt t="3643" x="2565400" y="1397000"/>
          <p14:tracePt t="3660" x="2578100" y="1339850"/>
          <p14:tracePt t="3676" x="2597150" y="1270000"/>
          <p14:tracePt t="3694" x="2635250" y="1162050"/>
          <p14:tracePt t="3710" x="2667000" y="1009650"/>
          <p14:tracePt t="3726" x="2667000" y="768350"/>
          <p14:tracePt t="3743" x="2647950" y="654050"/>
          <p14:tracePt t="3760" x="2641600" y="596900"/>
          <p14:tracePt t="3776" x="2635250" y="571500"/>
          <p14:tracePt t="3793" x="2635250" y="552450"/>
          <p14:tracePt t="3810" x="2635250" y="546100"/>
          <p14:tracePt t="3827" x="2635250" y="539750"/>
          <p14:tracePt t="3843" x="2641600" y="514350"/>
          <p14:tracePt t="3860" x="2654300" y="495300"/>
          <p14:tracePt t="3877" x="2654300" y="488950"/>
          <p14:tracePt t="3894" x="2660650" y="469900"/>
          <p14:tracePt t="3910" x="2679700" y="444500"/>
          <p14:tracePt t="3927" x="2711450" y="393700"/>
          <p14:tracePt t="3943" x="2724150" y="342900"/>
          <p14:tracePt t="3960" x="2743200" y="285750"/>
          <p14:tracePt t="3977" x="2749550" y="254000"/>
          <p14:tracePt t="3993" x="2749550" y="241300"/>
          <p14:tracePt t="4010" x="2749550" y="234950"/>
          <p14:tracePt t="4048" x="2749550" y="228600"/>
          <p14:tracePt t="4060" x="2743200" y="228600"/>
          <p14:tracePt t="4077" x="2743200" y="254000"/>
          <p14:tracePt t="4093" x="2736850" y="285750"/>
          <p14:tracePt t="4110" x="2717800" y="361950"/>
          <p14:tracePt t="4127" x="2705100" y="400050"/>
          <p14:tracePt t="4143" x="2705100" y="425450"/>
          <p14:tracePt t="4160" x="2705100" y="431800"/>
          <p14:tracePt t="4177" x="2692400" y="444500"/>
          <p14:tracePt t="4210" x="2686050" y="444500"/>
          <p14:tracePt t="4233" x="2686050" y="450850"/>
          <p14:tracePt t="4287" x="2686050" y="457200"/>
          <p14:tracePt t="4569" x="2679700" y="469900"/>
          <p14:tracePt t="4577" x="2654300" y="488950"/>
          <p14:tracePt t="4584" x="2578100" y="533400"/>
          <p14:tracePt t="4593" x="2489200" y="571500"/>
          <p14:tracePt t="4609" x="2362200" y="635000"/>
          <p14:tracePt t="4626" x="2247900" y="685800"/>
          <p14:tracePt t="4643" x="2171700" y="692150"/>
          <p14:tracePt t="4659" x="2057400" y="692150"/>
          <p14:tracePt t="4676" x="1930400" y="692150"/>
          <p14:tracePt t="4693" x="1828800" y="692150"/>
          <p14:tracePt t="4709" x="1797050" y="692150"/>
          <p14:tracePt t="4848" x="1790700" y="692150"/>
          <p14:tracePt t="4857" x="1778000" y="692150"/>
          <p14:tracePt t="4868" x="1771650" y="692150"/>
          <p14:tracePt t="4876" x="1758950" y="692150"/>
          <p14:tracePt t="4893" x="1708150" y="692150"/>
          <p14:tracePt t="4910" x="1644650" y="692150"/>
          <p14:tracePt t="4926" x="1549400" y="692150"/>
          <p14:tracePt t="4943" x="1530350" y="692150"/>
          <p14:tracePt t="5009" x="1543050" y="692150"/>
          <p14:tracePt t="5016" x="1562100" y="692150"/>
          <p14:tracePt t="5026" x="1593850" y="692150"/>
          <p14:tracePt t="5043" x="1733550" y="685800"/>
          <p14:tracePt t="5060" x="1943100" y="685800"/>
          <p14:tracePt t="5076" x="2292350" y="685800"/>
          <p14:tracePt t="5094" x="2768600" y="685800"/>
          <p14:tracePt t="5111" x="3371850" y="685800"/>
          <p14:tracePt t="5126" x="3505200" y="685800"/>
          <p14:tracePt t="5143" x="3797300" y="673100"/>
          <p14:tracePt t="5160" x="3917950" y="673100"/>
          <p14:tracePt t="5176" x="3968750" y="685800"/>
          <p14:tracePt t="5193" x="4019550" y="692150"/>
          <p14:tracePt t="5210" x="4038600" y="711200"/>
          <p14:tracePt t="5226" x="4051300" y="711200"/>
          <p14:tracePt t="5243" x="4070350" y="711200"/>
          <p14:tracePt t="5260" x="4089400" y="711200"/>
          <p14:tracePt t="5277" x="4121150" y="711200"/>
          <p14:tracePt t="5293" x="4197350" y="711200"/>
          <p14:tracePt t="5310" x="4311650" y="711200"/>
          <p14:tracePt t="5326" x="4552950" y="711200"/>
          <p14:tracePt t="5343" x="4686300" y="698500"/>
          <p14:tracePt t="5360" x="4743450" y="692150"/>
          <p14:tracePt t="5377" x="4762500" y="692150"/>
          <p14:tracePt t="5481" x="4768850" y="692150"/>
          <p14:tracePt t="5504" x="4781550" y="679450"/>
          <p14:tracePt t="5553" x="4787900" y="679450"/>
          <p14:tracePt t="5560" x="4794250" y="679450"/>
          <p14:tracePt t="5573" x="4800600" y="679450"/>
          <p14:tracePt t="5582" x="4819650" y="679450"/>
          <p14:tracePt t="5594" x="4876800" y="679450"/>
          <p14:tracePt t="5610" x="4953000" y="679450"/>
          <p14:tracePt t="5627" x="5060950" y="673100"/>
          <p14:tracePt t="5644" x="5187950" y="660400"/>
          <p14:tracePt t="5660" x="5346700" y="660400"/>
          <p14:tracePt t="5677" x="5505450" y="660400"/>
          <p14:tracePt t="5694" x="5651500" y="660400"/>
          <p14:tracePt t="5711" x="5765800" y="660400"/>
          <p14:tracePt t="5727" x="5861050" y="660400"/>
          <p14:tracePt t="5744" x="5886450" y="660400"/>
          <p14:tracePt t="5760" x="5892800" y="660400"/>
          <p14:tracePt t="5777" x="5899150" y="660400"/>
          <p14:tracePt t="5801" x="5911850" y="660400"/>
          <p14:tracePt t="5811" x="5924550" y="660400"/>
          <p14:tracePt t="5827" x="5981700" y="660400"/>
          <p14:tracePt t="5844" x="6057900" y="635000"/>
          <p14:tracePt t="5860" x="6127750" y="622300"/>
          <p14:tracePt t="5877" x="6178550" y="622300"/>
          <p14:tracePt t="5894" x="6210300" y="609600"/>
          <p14:tracePt t="5910" x="6229350" y="603250"/>
          <p14:tracePt t="5927" x="6254750" y="603250"/>
          <p14:tracePt t="5944" x="6280150" y="603250"/>
          <p14:tracePt t="5961" x="6311900" y="596900"/>
          <p14:tracePt t="5977" x="6337300" y="596900"/>
          <p14:tracePt t="5994" x="6362700" y="596900"/>
          <p14:tracePt t="6011" x="6375400" y="596900"/>
          <p14:tracePt t="6027" x="6381750" y="596900"/>
          <p14:tracePt t="6060" x="6394450" y="596900"/>
          <p14:tracePt t="6077" x="6407150" y="596900"/>
          <p14:tracePt t="6094" x="6413500" y="584200"/>
          <p14:tracePt t="6112" x="6419850" y="577850"/>
          <p14:tracePt t="6128" x="6419850" y="571500"/>
          <p14:tracePt t="6144" x="6343650" y="527050"/>
          <p14:tracePt t="6161" x="6159500" y="457200"/>
          <p14:tracePt t="6177" x="6153150" y="457200"/>
          <p14:tracePt t="6412" x="6134100" y="457200"/>
          <p14:tracePt t="6428" x="6108700" y="457200"/>
          <p14:tracePt t="6436" x="6102350" y="457200"/>
          <p14:tracePt t="6446" x="6076950" y="457200"/>
          <p14:tracePt t="6453" x="6051550" y="457200"/>
          <p14:tracePt t="6470" x="5988050" y="457200"/>
          <p14:tracePt t="6486" x="5880100" y="476250"/>
          <p14:tracePt t="6504" x="5664200" y="482600"/>
          <p14:tracePt t="6520" x="5575300" y="463550"/>
          <p14:tracePt t="6536" x="5524500" y="457200"/>
          <p14:tracePt t="6554" x="5518150" y="457200"/>
          <p14:tracePt t="6570" x="5505450" y="457200"/>
          <p14:tracePt t="6587" x="5499100" y="457200"/>
          <p14:tracePt t="6603" x="5486400" y="476250"/>
          <p14:tracePt t="6620" x="5467350" y="527050"/>
          <p14:tracePt t="6636" x="5435600" y="577850"/>
          <p14:tracePt t="6653" x="5429250" y="596900"/>
          <p14:tracePt t="6670" x="5410200" y="628650"/>
          <p14:tracePt t="6688" x="5346700" y="628650"/>
          <p14:tracePt t="6703" x="5232400" y="628650"/>
          <p14:tracePt t="6720" x="5156200" y="628650"/>
          <p14:tracePt t="6736" x="5105400" y="628650"/>
          <p14:tracePt t="6753" x="5099050" y="628650"/>
          <p14:tracePt t="6770" x="5086350" y="628650"/>
          <p14:tracePt t="6826" x="5105400" y="635000"/>
          <p14:tracePt t="6833" x="5124450" y="641350"/>
          <p14:tracePt t="6842" x="5149850" y="654050"/>
          <p14:tracePt t="6853" x="5175250" y="660400"/>
          <p14:tracePt t="6870" x="5251450" y="666750"/>
          <p14:tracePt t="6887" x="5359400" y="673100"/>
          <p14:tracePt t="6903" x="5562600" y="692150"/>
          <p14:tracePt t="6920" x="5721350" y="692150"/>
          <p14:tracePt t="6936" x="5899150" y="692150"/>
          <p14:tracePt t="6953" x="6076950" y="692150"/>
          <p14:tracePt t="6970" x="6248400" y="698500"/>
          <p14:tracePt t="6987" x="6388100" y="711200"/>
          <p14:tracePt t="7003" x="6457950" y="736600"/>
          <p14:tracePt t="7020" x="6477000" y="742950"/>
          <p14:tracePt t="7280" x="6477000" y="749300"/>
          <p14:tracePt t="7323" x="6464300" y="749300"/>
          <p14:tracePt t="7330" x="6438900" y="749300"/>
          <p14:tracePt t="7337" x="6407150" y="749300"/>
          <p14:tracePt t="7354" x="6305550" y="749300"/>
          <p14:tracePt t="7371" x="6153150" y="749300"/>
          <p14:tracePt t="7387" x="5956300" y="762000"/>
          <p14:tracePt t="7404" x="5734050" y="793750"/>
          <p14:tracePt t="7421" x="5562600" y="819150"/>
          <p14:tracePt t="7437" x="5403850" y="825500"/>
          <p14:tracePt t="7442" x="5340350" y="825500"/>
          <p14:tracePt t="7454" x="5276850" y="825500"/>
          <p14:tracePt t="7471" x="5156200" y="825500"/>
          <p14:tracePt t="7487" x="5099050" y="825500"/>
          <p14:tracePt t="7504" x="5041900" y="831850"/>
          <p14:tracePt t="7521" x="5003800" y="844550"/>
          <p14:tracePt t="7537" x="4972050" y="850900"/>
          <p14:tracePt t="7554" x="4953000" y="850900"/>
          <p14:tracePt t="7636" x="4946650" y="850900"/>
          <p14:tracePt t="7651" x="4933950" y="850900"/>
          <p14:tracePt t="7660" x="4921250" y="850900"/>
          <p14:tracePt t="7680" x="4914900" y="850900"/>
          <p14:tracePt t="7717" x="4908550" y="838200"/>
          <p14:tracePt t="7740" x="4908550" y="831850"/>
          <p14:tracePt t="7755" x="4908550" y="825500"/>
          <p14:tracePt t="7763" x="4908550" y="819150"/>
          <p14:tracePt t="7771" x="4914900" y="812800"/>
          <p14:tracePt t="7788" x="4933950" y="800100"/>
          <p14:tracePt t="7804" x="4953000" y="793750"/>
          <p14:tracePt t="7821" x="4965700" y="787400"/>
          <p14:tracePt t="7838" x="4972050" y="787400"/>
          <p14:tracePt t="7857" x="4984750" y="774700"/>
          <p14:tracePt t="7871" x="4997450" y="774700"/>
          <p14:tracePt t="7888" x="5016500" y="762000"/>
          <p14:tracePt t="7905" x="5022850" y="749300"/>
          <p14:tracePt t="8034" x="5029200" y="749300"/>
          <p14:tracePt t="8057" x="5035550" y="749300"/>
          <p14:tracePt t="8093" x="5048250" y="749300"/>
          <p14:tracePt t="8099" x="5054600" y="749300"/>
          <p14:tracePt t="8188" x="5035550" y="742950"/>
          <p14:tracePt t="8196" x="5022850" y="742950"/>
          <p14:tracePt t="8205" x="5003800" y="742950"/>
          <p14:tracePt t="8221" x="4965700" y="736600"/>
          <p14:tracePt t="8238" x="4933950" y="723900"/>
          <p14:tracePt t="8255" x="4895850" y="704850"/>
          <p14:tracePt t="8275" x="4838700" y="666750"/>
          <p14:tracePt t="8288" x="4826000" y="654050"/>
          <p14:tracePt t="8305" x="4826000" y="641350"/>
          <p14:tracePt t="8322" x="4826000" y="635000"/>
          <p14:tracePt t="8338" x="4826000" y="615950"/>
          <p14:tracePt t="8355" x="4832350" y="609600"/>
          <p14:tracePt t="8372" x="4851400" y="590550"/>
          <p14:tracePt t="8388" x="4864100" y="565150"/>
          <p14:tracePt t="8405" x="4876800" y="539750"/>
          <p14:tracePt t="8422" x="4889500" y="508000"/>
          <p14:tracePt t="8438" x="4889500" y="476250"/>
          <p14:tracePt t="8444" x="4902200" y="463550"/>
          <p14:tracePt t="8472" x="4908550" y="438150"/>
          <p14:tracePt t="8489" x="4921250" y="412750"/>
          <p14:tracePt t="8505" x="4940300" y="393700"/>
          <p14:tracePt t="8522" x="4959350" y="381000"/>
          <p14:tracePt t="8538" x="4984750" y="381000"/>
          <p14:tracePt t="8555" x="5016500" y="368300"/>
          <p14:tracePt t="8572" x="5048250" y="355600"/>
          <p14:tracePt t="8588" x="5080000" y="342900"/>
          <p14:tracePt t="8605" x="5118100" y="330200"/>
          <p14:tracePt t="8622" x="5149850" y="323850"/>
          <p14:tracePt t="8638" x="5175250" y="323850"/>
          <p14:tracePt t="8656" x="5194300" y="323850"/>
          <p14:tracePt t="8672" x="5213350" y="323850"/>
          <p14:tracePt t="8705" x="5219700" y="323850"/>
          <p14:tracePt t="8722" x="5226050" y="323850"/>
          <p14:tracePt t="8739" x="5232400" y="323850"/>
          <p14:tracePt t="8755" x="5238750" y="323850"/>
          <p14:tracePt t="8772" x="5264150" y="330200"/>
          <p14:tracePt t="8789" x="5264150" y="336550"/>
          <p14:tracePt t="8805" x="5283200" y="342900"/>
          <p14:tracePt t="8822" x="5283200" y="349250"/>
          <p14:tracePt t="8839" x="5283200" y="355600"/>
          <p14:tracePt t="8856" x="5283200" y="361950"/>
          <p14:tracePt t="8872" x="5289550" y="387350"/>
          <p14:tracePt t="8889" x="5295900" y="406400"/>
          <p14:tracePt t="8906" x="5295900" y="431800"/>
          <p14:tracePt t="8922" x="5308600" y="469900"/>
          <p14:tracePt t="8939" x="5308600" y="488950"/>
          <p14:tracePt t="8946" x="5308600" y="508000"/>
          <p14:tracePt t="9027" x="5308600" y="514350"/>
          <p14:tracePt t="9065" x="5308600" y="520700"/>
          <p14:tracePt t="9076" x="5308600" y="527050"/>
          <p14:tracePt t="9090" x="5308600" y="533400"/>
          <p14:tracePt t="9098" x="5308600" y="546100"/>
          <p14:tracePt t="9110" x="5308600" y="558800"/>
          <p14:tracePt t="9128" x="5302250" y="571500"/>
          <p14:tracePt t="9139" x="5295900" y="590550"/>
          <p14:tracePt t="9172" x="5295900" y="596900"/>
          <p14:tracePt t="9189" x="5283200" y="615950"/>
          <p14:tracePt t="9217" x="5276850" y="628650"/>
          <p14:tracePt t="9228" x="5276850" y="635000"/>
          <p14:tracePt t="9245" x="5270500" y="635000"/>
          <p14:tracePt t="9266" x="5264150" y="641350"/>
          <p14:tracePt t="9281" x="5264150" y="647700"/>
          <p14:tracePt t="9339" x="5257800" y="647700"/>
          <p14:tracePt t="9346" x="5251450" y="647700"/>
          <p14:tracePt t="9370" x="5245100" y="647700"/>
          <p14:tracePt t="9396" x="5238750" y="647700"/>
          <p14:tracePt t="9412" x="5226050" y="654050"/>
          <p14:tracePt t="9428" x="5226050" y="660400"/>
          <p14:tracePt t="9933" x="5226050" y="666750"/>
          <p14:tracePt t="9958" x="5226050" y="679450"/>
          <p14:tracePt t="9967" x="5226050" y="685800"/>
          <p14:tracePt t="9997" x="5213350" y="704850"/>
          <p14:tracePt t="10007" x="5213350" y="711200"/>
          <p14:tracePt t="10098" x="5207000" y="717550"/>
          <p14:tracePt t="10123" x="5187950" y="730250"/>
          <p14:tracePt t="10132" x="5175250" y="730250"/>
          <p14:tracePt t="10141" x="5175250" y="736600"/>
          <p14:tracePt t="10158" x="5168900" y="736600"/>
          <p14:tracePt t="10266" x="5162550" y="736600"/>
          <p14:tracePt t="10307" x="5149850" y="742950"/>
          <p14:tracePt t="10316" x="5143500" y="742950"/>
          <p14:tracePt t="10325" x="5137150" y="742950"/>
          <p14:tracePt t="10341" x="5118100" y="742950"/>
          <p14:tracePt t="10358" x="5111750" y="749300"/>
          <p14:tracePt t="10374" x="5099050" y="749300"/>
          <p14:tracePt t="10391" x="5086350" y="749300"/>
          <p14:tracePt t="10408" x="5080000" y="755650"/>
          <p14:tracePt t="10425" x="5073650" y="755650"/>
          <p14:tracePt t="10441" x="5054600" y="755650"/>
          <p14:tracePt t="10458" x="5041900" y="755650"/>
          <p14:tracePt t="10571" x="5029200" y="755650"/>
          <p14:tracePt t="10581" x="5022850" y="755650"/>
          <p14:tracePt t="10602" x="5016500" y="755650"/>
          <p14:tracePt t="10613" x="5003800" y="755650"/>
          <p14:tracePt t="10628" x="4997450" y="755650"/>
          <p14:tracePt t="10634" x="4991100" y="755650"/>
          <p14:tracePt t="10645" x="4984750" y="755650"/>
          <p14:tracePt t="10658" x="4940300" y="749300"/>
          <p14:tracePt t="10675" x="4889500" y="730250"/>
          <p14:tracePt t="10691" x="4838700" y="717550"/>
          <p14:tracePt t="10708" x="4794250" y="692150"/>
          <p14:tracePt t="10725" x="4768850" y="666750"/>
          <p14:tracePt t="10741" x="4749800" y="654050"/>
          <p14:tracePt t="10758" x="4743450" y="641350"/>
          <p14:tracePt t="10791" x="4743450" y="615950"/>
          <p14:tracePt t="10825" x="4743450" y="603250"/>
          <p14:tracePt t="10842" x="4743450" y="584200"/>
          <p14:tracePt t="10858" x="4743450" y="565150"/>
          <p14:tracePt t="10875" x="4743450" y="539750"/>
          <p14:tracePt t="10891" x="4743450" y="514350"/>
          <p14:tracePt t="10908" x="4743450" y="476250"/>
          <p14:tracePt t="10925" x="4743450" y="457200"/>
          <p14:tracePt t="10941" x="4743450" y="444500"/>
          <p14:tracePt t="10947" x="4743450" y="431800"/>
          <p14:tracePt t="10958" x="4743450" y="419100"/>
          <p14:tracePt t="10975" x="4743450" y="406400"/>
          <p14:tracePt t="10992" x="4762500" y="374650"/>
          <p14:tracePt t="11010" x="4787900" y="342900"/>
          <p14:tracePt t="11026" x="4800600" y="330200"/>
          <p14:tracePt t="11042" x="4838700" y="311150"/>
          <p14:tracePt t="11058" x="4851400" y="292100"/>
          <p14:tracePt t="11075" x="4864100" y="292100"/>
          <p14:tracePt t="11092" x="4876800" y="279400"/>
          <p14:tracePt t="11108" x="4895850" y="279400"/>
          <p14:tracePt t="11125" x="4927600" y="279400"/>
          <p14:tracePt t="11142" x="4953000" y="279400"/>
          <p14:tracePt t="11159" x="4978400" y="279400"/>
          <p14:tracePt t="11175" x="5003800" y="279400"/>
          <p14:tracePt t="11192" x="5029200" y="279400"/>
          <p14:tracePt t="11208" x="5054600" y="279400"/>
          <p14:tracePt t="11225" x="5073650" y="279400"/>
          <p14:tracePt t="11242" x="5080000" y="279400"/>
          <p14:tracePt t="11258" x="5086350" y="279400"/>
          <p14:tracePt t="11275" x="5092700" y="279400"/>
          <p14:tracePt t="11318" x="5105400" y="292100"/>
          <p14:tracePt t="11332" x="5118100" y="311150"/>
          <p14:tracePt t="11342" x="5124450" y="330200"/>
          <p14:tracePt t="11358" x="5130800" y="355600"/>
          <p14:tracePt t="11375" x="5137150" y="374650"/>
          <p14:tracePt t="11392" x="5149850" y="406400"/>
          <p14:tracePt t="11410" x="5162550" y="444500"/>
          <p14:tracePt t="11426" x="5168900" y="476250"/>
          <p14:tracePt t="11442" x="5168900" y="495300"/>
          <p14:tracePt t="11459" x="5168900" y="520700"/>
          <p14:tracePt t="11475" x="5175250" y="527050"/>
          <p14:tracePt t="11492" x="5175250" y="539750"/>
          <p14:tracePt t="11509" x="5175250" y="546100"/>
          <p14:tracePt t="11526" x="5181600" y="558800"/>
          <p14:tracePt t="11542" x="5181600" y="565150"/>
          <p14:tracePt t="11575" x="5187950" y="584200"/>
          <p14:tracePt t="11592" x="5187950" y="609600"/>
          <p14:tracePt t="11609" x="5194300" y="635000"/>
          <p14:tracePt t="11625" x="5194300" y="641350"/>
          <p14:tracePt t="11642" x="5194300" y="647700"/>
          <p14:tracePt t="11659" x="5194300" y="654050"/>
          <p14:tracePt t="11675" x="5194300" y="660400"/>
          <p14:tracePt t="11692" x="5194300" y="666750"/>
          <p14:tracePt t="11726" x="5194300" y="673100"/>
          <p14:tracePt t="11742" x="5194300" y="679450"/>
          <p14:tracePt t="11759" x="5194300" y="692150"/>
          <p14:tracePt t="11775" x="5187950" y="698500"/>
          <p14:tracePt t="11809" x="5181600" y="704850"/>
          <p14:tracePt t="11999" x="5181600" y="711200"/>
          <p14:tracePt t="12027" x="5175250" y="711200"/>
          <p14:tracePt t="12051" x="5175250" y="717550"/>
          <p14:tracePt t="12060" x="5168900" y="730250"/>
          <p14:tracePt t="12084" x="5168900" y="736600"/>
          <p14:tracePt t="12093" x="5162550" y="749300"/>
          <p14:tracePt t="12107" x="5162550" y="755650"/>
          <p14:tracePt t="12116" x="5156200" y="762000"/>
          <p14:tracePt t="12155" x="5156200" y="768350"/>
          <p14:tracePt t="12557" x="5149850" y="768350"/>
          <p14:tracePt t="12567" x="5137150" y="768350"/>
          <p14:tracePt t="12576" x="5111750" y="768350"/>
          <p14:tracePt t="12584" x="5086350" y="755650"/>
          <p14:tracePt t="12600" x="5073650" y="755650"/>
          <p14:tracePt t="12617" x="5054600" y="755650"/>
          <p14:tracePt t="12991" x="5048250" y="755650"/>
          <p14:tracePt t="13000" x="5029200" y="749300"/>
          <p14:tracePt t="13015" x="5022850" y="749300"/>
          <p14:tracePt t="13024" x="5010150" y="749300"/>
          <p14:tracePt t="13040" x="5003800" y="749300"/>
          <p14:tracePt t="13057" x="4997450" y="749300"/>
          <p14:tracePt t="13414" x="5010150" y="749300"/>
          <p14:tracePt t="13422" x="5041900" y="749300"/>
          <p14:tracePt t="13431" x="5092700" y="749300"/>
          <p14:tracePt t="13439" x="5143500" y="749300"/>
          <p14:tracePt t="13455" x="5251450" y="749300"/>
          <p14:tracePt t="13472" x="5289550" y="749300"/>
          <p14:tracePt t="13725" x="5283200" y="749300"/>
          <p14:tracePt t="13737" x="5264150" y="749300"/>
          <p14:tracePt t="13741" x="5257800" y="749300"/>
          <p14:tracePt t="13748" x="5226050" y="749300"/>
          <p14:tracePt t="13765" x="5168900" y="749300"/>
          <p14:tracePt t="13782" x="5118100" y="749300"/>
          <p14:tracePt t="13799" x="5111750" y="749300"/>
          <p14:tracePt t="13870" x="5124450" y="749300"/>
          <p14:tracePt t="13878" x="5137150" y="749300"/>
          <p14:tracePt t="13887" x="5149850" y="749300"/>
          <p14:tracePt t="13898" x="5156200" y="749300"/>
          <p14:tracePt t="13916" x="5162550" y="749300"/>
          <p14:tracePt t="13932" x="5181600" y="749300"/>
          <p14:tracePt t="13940" x="5200650" y="749300"/>
          <p14:tracePt t="13948" x="5219700" y="755650"/>
          <p14:tracePt t="13965" x="5283200" y="768350"/>
          <p14:tracePt t="13982" x="5372100" y="793750"/>
          <p14:tracePt t="13999" x="5403850" y="806450"/>
          <p14:tracePt t="14015" x="5410200" y="806450"/>
          <p14:tracePt t="14055" x="5384800" y="806450"/>
          <p14:tracePt t="14065" x="5346700" y="806450"/>
          <p14:tracePt t="14084" x="5257800" y="806450"/>
          <p14:tracePt t="14100" x="5238750" y="806450"/>
          <p14:tracePt t="14115" x="5232400" y="806450"/>
          <p14:tracePt t="14166" x="5251450" y="806450"/>
          <p14:tracePt t="14173" x="5289550" y="806450"/>
          <p14:tracePt t="14182" x="5302250" y="806450"/>
          <p14:tracePt t="14199" x="5327650" y="806450"/>
          <p14:tracePt t="14215" x="5340350" y="806450"/>
          <p14:tracePt t="14255" x="5314950" y="806450"/>
          <p14:tracePt t="14265" x="5238750" y="806450"/>
          <p14:tracePt t="14284" x="5111750" y="800100"/>
          <p14:tracePt t="14299" x="4895850" y="768350"/>
          <p14:tracePt t="14316" x="4743450" y="742950"/>
          <p14:tracePt t="14333" x="4673600" y="736600"/>
          <p14:tracePt t="14349" x="4635500" y="730250"/>
          <p14:tracePt t="14366" x="4622800" y="730250"/>
          <p14:tracePt t="14453" x="4616450" y="730250"/>
          <p14:tracePt t="14461" x="4610100" y="730250"/>
          <p14:tracePt t="14492" x="4603750" y="730250"/>
          <p14:tracePt t="14501" x="4597400" y="730250"/>
          <p14:tracePt t="14517" x="4591050" y="730250"/>
          <p14:tracePt t="14540" x="4578350" y="736600"/>
          <p14:tracePt t="14548" x="4572000" y="736600"/>
          <p14:tracePt t="14564" x="4552950" y="736600"/>
          <p14:tracePt t="14573" x="4546600" y="736600"/>
          <p14:tracePt t="14582" x="4546600" y="742950"/>
          <p14:tracePt t="14599" x="4527550" y="742950"/>
          <p14:tracePt t="14616" x="4521200" y="742950"/>
          <p14:tracePt t="14655" x="4508500" y="742950"/>
          <p14:tracePt t="14667" x="4502150" y="742950"/>
          <p14:tracePt t="14683" x="4445000" y="742950"/>
          <p14:tracePt t="14700" x="4387850" y="742950"/>
          <p14:tracePt t="14716" x="4375150" y="742950"/>
          <p14:tracePt t="15717" x="4362450" y="742950"/>
          <p14:tracePt t="15741" x="4356100" y="742950"/>
          <p14:tracePt t="15774" x="4349750" y="742950"/>
          <p14:tracePt t="16007" x="4362450" y="742950"/>
          <p14:tracePt t="16015" x="4394200" y="742950"/>
          <p14:tracePt t="16024" x="4432300" y="742950"/>
          <p14:tracePt t="16031" x="4489450" y="742950"/>
          <p14:tracePt t="16048" x="4603750" y="742950"/>
          <p14:tracePt t="16064" x="4724400" y="742950"/>
          <p14:tracePt t="16081" x="4838700" y="755650"/>
          <p14:tracePt t="16098" x="4959350" y="768350"/>
          <p14:tracePt t="16115" x="5054600" y="774700"/>
          <p14:tracePt t="16132" x="5130800" y="774700"/>
          <p14:tracePt t="16148" x="5143500" y="774700"/>
          <p14:tracePt t="16165" x="5156200" y="774700"/>
          <p14:tracePt t="16198" x="5162550" y="774700"/>
          <p14:tracePt t="16221" x="5181600" y="774700"/>
          <p14:tracePt t="16231" x="5187950" y="774700"/>
          <p14:tracePt t="16248" x="5238750" y="774700"/>
          <p14:tracePt t="16264" x="5302250" y="774700"/>
          <p14:tracePt t="16281" x="5365750" y="774700"/>
          <p14:tracePt t="16298" x="5454650" y="774700"/>
          <p14:tracePt t="16315" x="5530850" y="793750"/>
          <p14:tracePt t="16333" x="5664200" y="806450"/>
          <p14:tracePt t="16348" x="5689600" y="812800"/>
          <p14:tracePt t="16365" x="5753100" y="812800"/>
          <p14:tracePt t="16381" x="5791200" y="812800"/>
          <p14:tracePt t="16398" x="5835650" y="812800"/>
          <p14:tracePt t="16415" x="5854700" y="812800"/>
          <p14:tracePt t="16431" x="5873750" y="812800"/>
          <p14:tracePt t="16448" x="5886450" y="812800"/>
          <p14:tracePt t="16457" x="5892800" y="812800"/>
          <p14:tracePt t="16465" x="5899150" y="812800"/>
          <p14:tracePt t="16481" x="5918200" y="812800"/>
          <p14:tracePt t="16498" x="5949950" y="812800"/>
          <p14:tracePt t="16515" x="5981700" y="812800"/>
          <p14:tracePt t="16532" x="6038850" y="812800"/>
          <p14:tracePt t="16548" x="6089650" y="812800"/>
          <p14:tracePt t="16565" x="6121400" y="812800"/>
          <p14:tracePt t="16582" x="6146800" y="812800"/>
          <p14:tracePt t="16598" x="6184900" y="812800"/>
          <p14:tracePt t="16615" x="6203950" y="812800"/>
          <p14:tracePt t="16631" x="6229350" y="819150"/>
          <p14:tracePt t="16648" x="6261100" y="825500"/>
          <p14:tracePt t="16665" x="6292850" y="825500"/>
          <p14:tracePt t="16681" x="6324600" y="831850"/>
          <p14:tracePt t="16698" x="6343650" y="831850"/>
          <p14:tracePt t="16715" x="6369050" y="831850"/>
          <p14:tracePt t="16733" x="6394450" y="831850"/>
          <p14:tracePt t="16748" x="6407150" y="831850"/>
          <p14:tracePt t="16765" x="6413500" y="831850"/>
          <p14:tracePt t="16782" x="6426200" y="831850"/>
          <p14:tracePt t="16798" x="6432550" y="831850"/>
          <p14:tracePt t="16815" x="6438900" y="831850"/>
          <p14:tracePt t="16848" x="6445250" y="831850"/>
          <p14:tracePt t="16865" x="6451600" y="831850"/>
          <p14:tracePt t="16882" x="6457950" y="838200"/>
          <p14:tracePt t="16898" x="6464300" y="838200"/>
          <p14:tracePt t="16916" x="6483350" y="838200"/>
          <p14:tracePt t="16932" x="6489700" y="838200"/>
          <p14:tracePt t="16948" x="6502400" y="838200"/>
          <p14:tracePt t="16965" x="6515100" y="838200"/>
          <p14:tracePt t="16982" x="6534150" y="844550"/>
          <p14:tracePt t="16998" x="6540500" y="844550"/>
          <p14:tracePt t="17015" x="6553200" y="850900"/>
          <p14:tracePt t="17032" x="6559550" y="850900"/>
          <p14:tracePt t="17048" x="6572250" y="850900"/>
          <p14:tracePt t="17065" x="6578600" y="850900"/>
          <p14:tracePt t="17224" x="6584950" y="850900"/>
          <p14:tracePt t="17231" x="6597650" y="850900"/>
          <p14:tracePt t="17239" x="6604000" y="850900"/>
          <p14:tracePt t="17248" x="6610350" y="850900"/>
          <p14:tracePt t="17265" x="6623050" y="850900"/>
          <p14:tracePt t="17282" x="6629400" y="850900"/>
          <p14:tracePt t="17564" x="6642100" y="850900"/>
          <p14:tracePt t="17582" x="6654800" y="850900"/>
          <p14:tracePt t="17592" x="6680200" y="850900"/>
          <p14:tracePt t="17597" x="6686550" y="844550"/>
          <p14:tracePt t="17608" x="6699250" y="838200"/>
          <p14:tracePt t="17622" x="6737350" y="819150"/>
          <p14:tracePt t="17639" x="6762750" y="806450"/>
          <p14:tracePt t="17655" x="6781800" y="800100"/>
          <p14:tracePt t="18089" x="6762750" y="793750"/>
          <p14:tracePt t="18098" x="6750050" y="793750"/>
          <p14:tracePt t="18105" x="6724650" y="787400"/>
          <p14:tracePt t="18115" x="6724650" y="781050"/>
          <p14:tracePt t="18127" x="6718300" y="781050"/>
          <p14:tracePt t="18144" x="6711950" y="781050"/>
          <p14:tracePt t="18161" x="6705600" y="774700"/>
          <p14:tracePt t="18663" x="6731000" y="774700"/>
          <p14:tracePt t="18670" x="6756400" y="774700"/>
          <p14:tracePt t="18678" x="6794500" y="774700"/>
          <p14:tracePt t="18686" x="6838950" y="774700"/>
          <p14:tracePt t="18703" x="7029450" y="774700"/>
          <p14:tracePt t="18720" x="7340600" y="787400"/>
          <p14:tracePt t="18736" x="7550150" y="806450"/>
          <p14:tracePt t="18753" x="7740650" y="844550"/>
          <p14:tracePt t="18770" x="7874000" y="850900"/>
          <p14:tracePt t="18787" x="7905750" y="850900"/>
          <p14:tracePt t="18803" x="7912100" y="850900"/>
          <p14:tracePt t="19415" x="7931150" y="850900"/>
          <p14:tracePt t="19427" x="7937500" y="844550"/>
          <p14:tracePt t="19432" x="7956550" y="844550"/>
          <p14:tracePt t="19439" x="7981950" y="844550"/>
          <p14:tracePt t="19456" x="8020050" y="838200"/>
          <p14:tracePt t="19473" x="8077200" y="831850"/>
          <p14:tracePt t="19489" x="8153400" y="831850"/>
          <p14:tracePt t="19506" x="8248650" y="831850"/>
          <p14:tracePt t="19523" x="8337550" y="831850"/>
          <p14:tracePt t="19539" x="8413750" y="806450"/>
          <p14:tracePt t="19556" x="8451850" y="800100"/>
          <p14:tracePt t="19573" x="8464550" y="800100"/>
          <p14:tracePt t="19914" x="8470900" y="793750"/>
          <p14:tracePt t="19946" x="8470900" y="787400"/>
          <p14:tracePt t="19956" x="8464550" y="787400"/>
          <p14:tracePt t="20200" x="8458200" y="787400"/>
          <p14:tracePt t="20207" x="8445500" y="787400"/>
          <p14:tracePt t="20231" x="8439150" y="787400"/>
          <p14:tracePt t="20239" x="8432800" y="787400"/>
          <p14:tracePt t="20248" x="8426450" y="787400"/>
          <p14:tracePt t="20258" x="8413750" y="787400"/>
          <p14:tracePt t="20275" x="8382000" y="787400"/>
          <p14:tracePt t="20291" x="8331200" y="787400"/>
          <p14:tracePt t="20308" x="8293100" y="781050"/>
          <p14:tracePt t="20325" x="8242300" y="774700"/>
          <p14:tracePt t="20341" x="8185150" y="768350"/>
          <p14:tracePt t="20358" x="8159750" y="768350"/>
          <p14:tracePt t="20375" x="8147050" y="768350"/>
          <p14:tracePt t="20408" x="8134350" y="768350"/>
          <p14:tracePt t="20425" x="8128000" y="768350"/>
          <p14:tracePt t="20442" x="8102600" y="768350"/>
          <p14:tracePt t="20458" x="8083550" y="768350"/>
          <p14:tracePt t="20475" x="8058150" y="768350"/>
          <p14:tracePt t="20492" x="8032750" y="768350"/>
          <p14:tracePt t="20508" x="8001000" y="768350"/>
          <p14:tracePt t="20526" x="7962900" y="768350"/>
          <p14:tracePt t="20542" x="7893050" y="755650"/>
          <p14:tracePt t="20558" x="7861300" y="749300"/>
          <p14:tracePt t="20575" x="7854950" y="749300"/>
          <p14:tracePt t="20592" x="7848600" y="749300"/>
          <p14:tracePt t="20696" x="7842250" y="749300"/>
          <p14:tracePt t="20831" x="7854950" y="749300"/>
          <p14:tracePt t="20840" x="7867650" y="742950"/>
          <p14:tracePt t="20848" x="7899400" y="730250"/>
          <p14:tracePt t="20858" x="7905750" y="730250"/>
          <p14:tracePt t="20876" x="7956550" y="723900"/>
          <p14:tracePt t="20892" x="8013700" y="717550"/>
          <p14:tracePt t="20908" x="8070850" y="717550"/>
          <p14:tracePt t="20926" x="8128000" y="717550"/>
          <p14:tracePt t="20942" x="8172450" y="717550"/>
          <p14:tracePt t="20959" x="8216900" y="717550"/>
          <p14:tracePt t="20975" x="8274050" y="717550"/>
          <p14:tracePt t="20992" x="8356600" y="685800"/>
          <p14:tracePt t="21009" x="8432800" y="673100"/>
          <p14:tracePt t="21025" x="8534400" y="654050"/>
          <p14:tracePt t="21042" x="8597900" y="654050"/>
          <p14:tracePt t="21059" x="8648700" y="654050"/>
          <p14:tracePt t="21075" x="8705850" y="654050"/>
          <p14:tracePt t="21092" x="8782050" y="685800"/>
          <p14:tracePt t="21109" x="8870950" y="692150"/>
          <p14:tracePt t="21126" x="8940800" y="698500"/>
          <p14:tracePt t="21143" x="9010650" y="698500"/>
          <p14:tracePt t="21159" x="9061450" y="698500"/>
          <p14:tracePt t="21176" x="9099550" y="698500"/>
          <p14:tracePt t="21192" x="9150350" y="698500"/>
          <p14:tracePt t="21209" x="9201150" y="704850"/>
          <p14:tracePt t="21225" x="9271000" y="723900"/>
          <p14:tracePt t="21242" x="9353550" y="723900"/>
          <p14:tracePt t="21259" x="9398000" y="723900"/>
          <p14:tracePt t="21276" x="9417050" y="723900"/>
          <p14:tracePt t="21292" x="9442450" y="723900"/>
          <p14:tracePt t="21309" x="9455150" y="723900"/>
          <p14:tracePt t="21326" x="9493250" y="730250"/>
          <p14:tracePt t="21342" x="9518650" y="730250"/>
          <p14:tracePt t="21359" x="9556750" y="730250"/>
          <p14:tracePt t="21376" x="9601200" y="730250"/>
          <p14:tracePt t="21392" x="9632950" y="730250"/>
          <p14:tracePt t="21409" x="9664700" y="730250"/>
          <p14:tracePt t="21426" x="9690100" y="730250"/>
          <p14:tracePt t="21443" x="9696450" y="730250"/>
          <p14:tracePt t="21459" x="9702800" y="730250"/>
          <p14:tracePt t="22826" x="9696450" y="730250"/>
          <p14:tracePt t="22833" x="9690100" y="730250"/>
          <p14:tracePt t="22841" x="9671050" y="730250"/>
          <p14:tracePt t="22850" x="9658350" y="730250"/>
          <p14:tracePt t="22867" x="9620250" y="730250"/>
          <p14:tracePt t="22884" x="9607550" y="730250"/>
          <p14:tracePt t="22900" x="9582150" y="730250"/>
          <p14:tracePt t="22917" x="9563100" y="730250"/>
          <p14:tracePt t="22957" x="9550400" y="730250"/>
          <p14:tracePt t="22977" x="9544050" y="730250"/>
          <p14:tracePt t="22993" x="9544050" y="723900"/>
          <p14:tracePt t="23042" x="9537700" y="723900"/>
          <p14:tracePt t="23202" x="9531350" y="723900"/>
          <p14:tracePt t="23225" x="9518650" y="723900"/>
          <p14:tracePt t="23232" x="9493250" y="730250"/>
          <p14:tracePt t="23243" x="9474200" y="730250"/>
          <p14:tracePt t="23259" x="9378950" y="730250"/>
          <p14:tracePt t="23276" x="9271000" y="730250"/>
          <p14:tracePt t="23293" x="9131300" y="755650"/>
          <p14:tracePt t="23310" x="8959850" y="774700"/>
          <p14:tracePt t="23328" x="8731250" y="812800"/>
          <p14:tracePt t="23343" x="8362950" y="857250"/>
          <p14:tracePt t="23361" x="8153400" y="869950"/>
          <p14:tracePt t="23376" x="8013700" y="869950"/>
          <p14:tracePt t="23393" x="7874000" y="869950"/>
          <p14:tracePt t="23410" x="7747000" y="876300"/>
          <p14:tracePt t="23426" x="7607300" y="876300"/>
          <p14:tracePt t="23443" x="7442200" y="876300"/>
          <p14:tracePt t="23460" x="7289800" y="876300"/>
          <p14:tracePt t="23468" x="7239000" y="876300"/>
          <p14:tracePt t="23476" x="7162800" y="876300"/>
          <p14:tracePt t="23493" x="7080250" y="876300"/>
          <p14:tracePt t="23510" x="7023100" y="876300"/>
          <p14:tracePt t="23529" x="6965950" y="863600"/>
          <p14:tracePt t="23543" x="6953250" y="857250"/>
          <p14:tracePt t="23560" x="6940550" y="850900"/>
          <p14:tracePt t="23625" x="6921500" y="850900"/>
          <p14:tracePt t="23633" x="6915150" y="850900"/>
          <p14:tracePt t="23644" x="6896100" y="844550"/>
          <p14:tracePt t="23660" x="6877050" y="838200"/>
          <p14:tracePt t="23677" x="6858000" y="825500"/>
          <p14:tracePt t="23693" x="6838950" y="825500"/>
          <p14:tracePt t="23710" x="6813550" y="812800"/>
          <p14:tracePt t="23727" x="6800850" y="806450"/>
          <p14:tracePt t="23743" x="6775450" y="806450"/>
          <p14:tracePt t="23760" x="6762750" y="806450"/>
          <p14:tracePt t="23777" x="6737350" y="806450"/>
          <p14:tracePt t="23793" x="6692900" y="806450"/>
          <p14:tracePt t="23810" x="6623050" y="806450"/>
          <p14:tracePt t="23827" x="6489700" y="781050"/>
          <p14:tracePt t="23844" x="6350000" y="762000"/>
          <p14:tracePt t="23860" x="6242050" y="736600"/>
          <p14:tracePt t="23877" x="6178550" y="730250"/>
          <p14:tracePt t="23893" x="6159500" y="730250"/>
          <p14:tracePt t="23962" x="6153150" y="730250"/>
          <p14:tracePt t="23970" x="6134100" y="730250"/>
          <p14:tracePt t="23981" x="6127750" y="723900"/>
          <p14:tracePt t="23994" x="6115050" y="723900"/>
          <p14:tracePt t="24010" x="6096000" y="717550"/>
          <p14:tracePt t="24027" x="6076950" y="717550"/>
          <p14:tracePt t="24043" x="6038850" y="711200"/>
          <p14:tracePt t="24060" x="5937250" y="698500"/>
          <p14:tracePt t="24077" x="5810250" y="698500"/>
          <p14:tracePt t="24094" x="5708650" y="698500"/>
          <p14:tracePt t="24110" x="5632450" y="698500"/>
          <p14:tracePt t="24131" x="5575300" y="698500"/>
          <p14:tracePt t="24144" x="5562600" y="698500"/>
          <p14:tracePt t="24314" x="5556250" y="698500"/>
          <p14:tracePt t="24333" x="5549900" y="698500"/>
          <p14:tracePt t="24338" x="5543550" y="698500"/>
          <p14:tracePt t="24350" x="5530850" y="698500"/>
          <p14:tracePt t="24361" x="5524500" y="698500"/>
          <p14:tracePt t="24408" x="5511800" y="698500"/>
          <p14:tracePt t="24450" x="5505450" y="698500"/>
          <p14:tracePt t="24514" x="5499100" y="698500"/>
          <p14:tracePt t="24532" x="5486400" y="704850"/>
          <p14:tracePt t="24549" x="5486400" y="711200"/>
          <p14:tracePt t="24555" x="5480050" y="711200"/>
          <p14:tracePt t="24562" x="5473700" y="711200"/>
          <p14:tracePt t="24584" x="5473700" y="717550"/>
          <p14:tracePt t="24594" x="5467350" y="723900"/>
          <p14:tracePt t="24826" x="5461000" y="723900"/>
          <p14:tracePt t="25420" x="5454650" y="723900"/>
          <p14:tracePt t="25437" x="5441950" y="730250"/>
          <p14:tracePt t="25442" x="5435600" y="730250"/>
          <p14:tracePt t="25732" x="5429250" y="736600"/>
          <p14:tracePt t="25738" x="5403850" y="749300"/>
          <p14:tracePt t="25754" x="5372100" y="749300"/>
          <p14:tracePt t="25762" x="5302250" y="749300"/>
          <p14:tracePt t="25773" x="5226050" y="749300"/>
          <p14:tracePt t="25790" x="5035550" y="749300"/>
          <p14:tracePt t="25806" x="4826000" y="749300"/>
          <p14:tracePt t="25823" x="4635500" y="749300"/>
          <p14:tracePt t="25840" x="4508500" y="749300"/>
          <p14:tracePt t="25856" x="4495800" y="749300"/>
          <p14:tracePt t="25890" x="4489450" y="749300"/>
          <p14:tracePt t="25906" x="4495800" y="749300"/>
          <p14:tracePt t="25923" x="4521200" y="755650"/>
          <p14:tracePt t="25940" x="4527550" y="755650"/>
          <p14:tracePt t="26051" x="4521200" y="762000"/>
          <p14:tracePt t="26307" x="4527550" y="762000"/>
          <p14:tracePt t="26324" x="4584700" y="774700"/>
          <p14:tracePt t="26331" x="4616450" y="774700"/>
          <p14:tracePt t="26348" x="4667250" y="781050"/>
          <p14:tracePt t="26365" x="4705350" y="787400"/>
          <p14:tracePt t="26382" x="4737100" y="787400"/>
          <p14:tracePt t="26398" x="4768850" y="787400"/>
          <p14:tracePt t="26416" x="4800600" y="787400"/>
          <p14:tracePt t="26434" x="4845050" y="787400"/>
          <p14:tracePt t="26448" x="4870450" y="787400"/>
          <p14:tracePt t="26465" x="4883150" y="787400"/>
          <p14:tracePt t="26482" x="4902200" y="787400"/>
          <p14:tracePt t="26500" x="4908550" y="787400"/>
          <p14:tracePt t="26515" x="4921250" y="793750"/>
          <p14:tracePt t="26533" x="4940300" y="793750"/>
          <p14:tracePt t="26549" x="4959350" y="793750"/>
          <p14:tracePt t="26565" x="4978400" y="793750"/>
          <p14:tracePt t="26582" x="4991100" y="793750"/>
          <p14:tracePt t="26599" x="5003800" y="793750"/>
          <p14:tracePt t="26616" x="5010150" y="800100"/>
          <p14:tracePt t="26632" x="5041900" y="800100"/>
          <p14:tracePt t="26649" x="5054600" y="806450"/>
          <p14:tracePt t="26665" x="5073650" y="806450"/>
          <p14:tracePt t="26682" x="5099050" y="806450"/>
          <p14:tracePt t="26699" x="5124450" y="806450"/>
          <p14:tracePt t="26715" x="5143500" y="806450"/>
          <p14:tracePt t="26732" x="5168900" y="806450"/>
          <p14:tracePt t="26749" x="5175250" y="806450"/>
          <p14:tracePt t="26787" x="5181600" y="806450"/>
          <p14:tracePt t="26811" x="5200650" y="806450"/>
          <p14:tracePt t="26836" x="5219700" y="806450"/>
          <p14:tracePt t="26852" x="5226050" y="806450"/>
          <p14:tracePt t="26858" x="5232400" y="806450"/>
          <p14:tracePt t="26869" x="5245100" y="806450"/>
          <p14:tracePt t="26882" x="5251450" y="806450"/>
          <p14:tracePt t="26899" x="5264150" y="806450"/>
          <p14:tracePt t="26916" x="5276850" y="806450"/>
          <p14:tracePt t="26932" x="5321300" y="806450"/>
          <p14:tracePt t="26949" x="5334000" y="806450"/>
          <p14:tracePt t="26966" x="5372100" y="806450"/>
          <p14:tracePt t="26974" x="5384800" y="800100"/>
          <p14:tracePt t="26983" x="5397500" y="800100"/>
          <p14:tracePt t="26999" x="5410200" y="800100"/>
          <p14:tracePt t="27016" x="5416550" y="800100"/>
          <p14:tracePt t="27033" x="5429250" y="800100"/>
          <p14:tracePt t="27049" x="5448300" y="800100"/>
          <p14:tracePt t="27066" x="5454650" y="800100"/>
          <p14:tracePt t="27085" x="5473700" y="793750"/>
          <p14:tracePt t="27099" x="5505450" y="787400"/>
          <p14:tracePt t="27116" x="5511800" y="781050"/>
          <p14:tracePt t="27132" x="5524500" y="781050"/>
          <p14:tracePt t="27149" x="5537200" y="781050"/>
          <p14:tracePt t="27166" x="5549900" y="781050"/>
          <p14:tracePt t="27182" x="5568950" y="781050"/>
          <p14:tracePt t="27199" x="5581650" y="781050"/>
          <p14:tracePt t="27217" x="5600700" y="781050"/>
          <p14:tracePt t="27232" x="5626100" y="781050"/>
          <p14:tracePt t="27249" x="5657850" y="781050"/>
          <p14:tracePt t="27266" x="5670550" y="781050"/>
          <p14:tracePt t="27283" x="5676900" y="781050"/>
          <p14:tracePt t="27299" x="5683250" y="781050"/>
          <p14:tracePt t="27316" x="5702300" y="781050"/>
          <p14:tracePt t="27333" x="5734050" y="781050"/>
          <p14:tracePt t="27349" x="5784850" y="781050"/>
          <p14:tracePt t="27366" x="5835650" y="781050"/>
          <p14:tracePt t="27383" x="5886450" y="781050"/>
          <p14:tracePt t="27399" x="5930900" y="781050"/>
          <p14:tracePt t="27417" x="5981700" y="781050"/>
          <p14:tracePt t="27433" x="6038850" y="781050"/>
          <p14:tracePt t="27449" x="6115050" y="781050"/>
          <p14:tracePt t="27466" x="6159500" y="781050"/>
          <p14:tracePt t="27483" x="6197600" y="781050"/>
          <p14:tracePt t="27499" x="6223000" y="781050"/>
          <p14:tracePt t="27516" x="6242050" y="781050"/>
          <p14:tracePt t="27533" x="6248400" y="781050"/>
          <p14:tracePt t="27550" x="6261100" y="781050"/>
          <p14:tracePt t="27566" x="6292850" y="781050"/>
          <p14:tracePt t="27583" x="6330950" y="781050"/>
          <p14:tracePt t="27599" x="6369050" y="787400"/>
          <p14:tracePt t="27616" x="6419850" y="787400"/>
          <p14:tracePt t="27633" x="6451600" y="787400"/>
          <p14:tracePt t="27650" x="6470650" y="787400"/>
          <p14:tracePt t="27666" x="6477000" y="787400"/>
          <p14:tracePt t="27683" x="6483350" y="787400"/>
          <p14:tracePt t="27700" x="6496050" y="787400"/>
          <p14:tracePt t="27742" x="6502400" y="787400"/>
          <p14:tracePt t="27750" x="6508750" y="787400"/>
          <p14:tracePt t="27767" x="6527800" y="787400"/>
          <p14:tracePt t="27783" x="6534150" y="781050"/>
          <p14:tracePt t="27800" x="6540500" y="781050"/>
          <p14:tracePt t="27816" x="6553200" y="774700"/>
          <p14:tracePt t="27852" x="6559550" y="768350"/>
          <p14:tracePt t="27866" x="6565900" y="768350"/>
          <p14:tracePt t="27882" x="6578600" y="755650"/>
          <p14:tracePt t="27965" x="6584950" y="755650"/>
          <p14:tracePt t="27973" x="6591300" y="755650"/>
          <p14:tracePt t="27989" x="6597650" y="755650"/>
          <p14:tracePt t="28000" x="6610350" y="749300"/>
          <p14:tracePt t="28022" x="6616700" y="749300"/>
          <p14:tracePt t="28033" x="6623050" y="742950"/>
          <p14:tracePt t="28086" x="6629400" y="742950"/>
          <p14:tracePt t="28100" x="6642100" y="742950"/>
          <p14:tracePt t="28123" x="6648450" y="742950"/>
          <p14:tracePt t="28141" x="6654800" y="742950"/>
          <p14:tracePt t="28157" x="6661150" y="742950"/>
          <p14:tracePt t="28162" x="6673850" y="742950"/>
          <p14:tracePt t="28174" x="6680200" y="742950"/>
          <p14:tracePt t="28189" x="6686550" y="742950"/>
          <p14:tracePt t="28200" x="6692900" y="742950"/>
          <p14:tracePt t="28217" x="6699250" y="742950"/>
          <p14:tracePt t="28239" x="6718300" y="736600"/>
          <p14:tracePt t="28421" x="6724650" y="736600"/>
          <p14:tracePt t="28444" x="6724650" y="730250"/>
          <p14:tracePt t="28493" x="6731000" y="723900"/>
          <p14:tracePt t="28531" x="6737350" y="711200"/>
          <p14:tracePt t="28587" x="6750050" y="711200"/>
          <p14:tracePt t="28595" x="6769100" y="704850"/>
          <p14:tracePt t="28602" x="6775450" y="704850"/>
          <p14:tracePt t="28614" x="6807200" y="704850"/>
          <p14:tracePt t="28628" x="6870700" y="704850"/>
          <p14:tracePt t="28645" x="6940550" y="704850"/>
          <p14:tracePt t="28662" x="7023100" y="704850"/>
          <p14:tracePt t="28678" x="7073900" y="704850"/>
          <p14:tracePt t="28695" x="7105650" y="704850"/>
          <p14:tracePt t="28712" x="7112000" y="704850"/>
          <p14:tracePt t="29259" x="7131050" y="704850"/>
          <p14:tracePt t="29269" x="7150100" y="704850"/>
          <p14:tracePt t="29275" x="7194550" y="704850"/>
          <p14:tracePt t="29285" x="7226300" y="704850"/>
          <p14:tracePt t="29300" x="7366000" y="730250"/>
          <p14:tracePt t="29316" x="7562850" y="762000"/>
          <p14:tracePt t="29333" x="7797800" y="800100"/>
          <p14:tracePt t="29350" x="8001000" y="800100"/>
          <p14:tracePt t="29367" x="8128000" y="800100"/>
          <p14:tracePt t="29383" x="8172450" y="800100"/>
          <p14:tracePt t="29399" x="8204200" y="787400"/>
          <p14:tracePt t="29416" x="8204200" y="781050"/>
          <p14:tracePt t="29508" x="8210550" y="774700"/>
          <p14:tracePt t="29548" x="8216900" y="768350"/>
          <p14:tracePt t="29702" x="8223250" y="768350"/>
          <p14:tracePt t="29775" x="8229600" y="768350"/>
          <p14:tracePt t="29782" x="8235950" y="768350"/>
          <p14:tracePt t="29790" x="8242300" y="768350"/>
          <p14:tracePt t="29805" x="8274050" y="768350"/>
          <p14:tracePt t="29822" x="8318500" y="768350"/>
          <p14:tracePt t="29839" x="8413750" y="768350"/>
          <p14:tracePt t="29856" x="8521700" y="768350"/>
          <p14:tracePt t="29872" x="8629650" y="768350"/>
          <p14:tracePt t="29889" x="8724900" y="762000"/>
          <p14:tracePt t="29905" x="8775700" y="749300"/>
          <p14:tracePt t="30020" x="8782050" y="749300"/>
          <p14:tracePt t="30029" x="8788400" y="749300"/>
          <p14:tracePt t="30037" x="8794750" y="742950"/>
          <p14:tracePt t="30045" x="8801100" y="742950"/>
          <p14:tracePt t="30056" x="8807450" y="742950"/>
          <p14:tracePt t="30072" x="8832850" y="742950"/>
          <p14:tracePt t="30089" x="8877300" y="742950"/>
          <p14:tracePt t="30108" x="8915400" y="742950"/>
          <p14:tracePt t="30122" x="8978900" y="736600"/>
          <p14:tracePt t="30139" x="9017000" y="730250"/>
          <p14:tracePt t="30155" x="9061450" y="730250"/>
          <p14:tracePt t="30172" x="9118600" y="730250"/>
          <p14:tracePt t="30189" x="9175750" y="730250"/>
          <p14:tracePt t="30206" x="9239250" y="730250"/>
          <p14:tracePt t="30222" x="9277350" y="730250"/>
          <p14:tracePt t="30239" x="9309100" y="730250"/>
          <p14:tracePt t="30368" x="9315450" y="730250"/>
          <p14:tracePt t="30382" x="9328150" y="730250"/>
          <p14:tracePt t="30389" x="9340850" y="730250"/>
          <p14:tracePt t="30397" x="9359900" y="730250"/>
          <p14:tracePt t="30406" x="9372600" y="730250"/>
          <p14:tracePt t="30423" x="9429750" y="730250"/>
          <p14:tracePt t="30439" x="9486900" y="730250"/>
          <p14:tracePt t="30456" x="9550400" y="730250"/>
          <p14:tracePt t="30464" x="9575800" y="730250"/>
          <p14:tracePt t="30473" x="9588500" y="730250"/>
          <p14:tracePt t="30489" x="9601200" y="742950"/>
          <p14:tracePt t="31005" x="9607550" y="742950"/>
          <p14:tracePt t="31021" x="9613900" y="742950"/>
          <p14:tracePt t="31037" x="9620250" y="742950"/>
          <p14:tracePt t="31044" x="9632950" y="742950"/>
          <p14:tracePt t="31053" x="9639300" y="742950"/>
          <p14:tracePt t="31064" x="9652000" y="736600"/>
          <p14:tracePt t="31080" x="9677400" y="736600"/>
          <p14:tracePt t="31097" x="9715500" y="736600"/>
          <p14:tracePt t="31114" x="9721850" y="736600"/>
          <p14:tracePt t="31132" x="9734550" y="736600"/>
          <p14:tracePt t="31147" x="9740900" y="736600"/>
          <p14:tracePt t="31886" x="9721850" y="742950"/>
          <p14:tracePt t="31894" x="9709150" y="749300"/>
          <p14:tracePt t="31904" x="9690100" y="755650"/>
          <p14:tracePt t="31909" x="9683750" y="762000"/>
          <p14:tracePt t="31926" x="9652000" y="781050"/>
          <p14:tracePt t="31943" x="9632950" y="787400"/>
          <p14:tracePt t="31959" x="9620250" y="800100"/>
          <p14:tracePt t="32069" x="9613900" y="806450"/>
          <p14:tracePt t="32109" x="9607550" y="806450"/>
          <p14:tracePt t="32140" x="9601200" y="806450"/>
          <p14:tracePt t="32366" x="9594850" y="812800"/>
          <p14:tracePt t="32389" x="9588500" y="812800"/>
          <p14:tracePt t="32465" x="9582150" y="812800"/>
          <p14:tracePt t="32487" x="9582150" y="819150"/>
          <p14:tracePt t="32577" x="9575800" y="819150"/>
          <p14:tracePt t="32784" x="9563100" y="819150"/>
          <p14:tracePt t="32944" x="9563100" y="825500"/>
          <p14:tracePt t="32961" x="9550400" y="831850"/>
          <p14:tracePt t="32984" x="9544050" y="831850"/>
          <p14:tracePt t="33029" x="9537700" y="838200"/>
          <p14:tracePt t="33447" x="9531350" y="838200"/>
          <p14:tracePt t="33455" x="9525000" y="838200"/>
          <p14:tracePt t="33471" x="9518650" y="844550"/>
          <p14:tracePt t="33480" x="9512300" y="844550"/>
          <p14:tracePt t="33488" x="9512300" y="850900"/>
          <p14:tracePt t="33505" x="9505950" y="850900"/>
          <p14:tracePt t="33552" x="9486900" y="857250"/>
          <p14:tracePt t="33559" x="9480550" y="857250"/>
          <p14:tracePt t="33572" x="9455150" y="869950"/>
          <p14:tracePt t="33589" x="9302750" y="952500"/>
          <p14:tracePt t="33605" x="9137650" y="1016000"/>
          <p14:tracePt t="33622" x="8896350" y="1060450"/>
          <p14:tracePt t="33638" x="8483600" y="1073150"/>
          <p14:tracePt t="33655" x="7899400" y="1073150"/>
          <p14:tracePt t="33672" x="7194550" y="1130300"/>
          <p14:tracePt t="33688" x="6515100" y="1295400"/>
          <p14:tracePt t="33705" x="6013450" y="1454150"/>
          <p14:tracePt t="33722" x="5721350" y="1581150"/>
          <p14:tracePt t="33739" x="5575300" y="1644650"/>
          <p14:tracePt t="33759" x="5518150" y="1689100"/>
          <p14:tracePt t="33772" x="5486400" y="1714500"/>
          <p14:tracePt t="33789" x="5486400" y="1720850"/>
          <p14:tracePt t="33806" x="5461000" y="1727200"/>
          <p14:tracePt t="33822" x="5422900" y="1733550"/>
          <p14:tracePt t="33839" x="5359400" y="1739900"/>
          <p14:tracePt t="33855" x="5276850" y="1752600"/>
          <p14:tracePt t="33872" x="5194300" y="1765300"/>
          <p14:tracePt t="33889" x="5118100" y="1784350"/>
          <p14:tracePt t="33906" x="5060950" y="1790700"/>
          <p14:tracePt t="33922" x="5054600" y="1790700"/>
          <p14:tracePt t="33939" x="5041900" y="1790700"/>
          <p14:tracePt t="34046" x="5035550" y="1790700"/>
          <p14:tracePt t="34054" x="5022850" y="1790700"/>
          <p14:tracePt t="34062" x="5010150" y="1790700"/>
          <p14:tracePt t="34072" x="4984750" y="1784350"/>
          <p14:tracePt t="34089" x="4870450" y="1733550"/>
          <p14:tracePt t="34105" x="4686300" y="1695450"/>
          <p14:tracePt t="34122" x="4451350" y="1619250"/>
          <p14:tracePt t="34139" x="4184650" y="1536700"/>
          <p14:tracePt t="34156" x="3810000" y="1416050"/>
          <p14:tracePt t="34172" x="3562350" y="1352550"/>
          <p14:tracePt t="34189" x="3346450" y="1295400"/>
          <p14:tracePt t="34206" x="3168650" y="1231900"/>
          <p14:tracePt t="34223" x="3060700" y="1212850"/>
          <p14:tracePt t="34239" x="3016250" y="1193800"/>
          <p14:tracePt t="34255" x="3003550" y="1187450"/>
          <p14:tracePt t="34272" x="2997200" y="1181100"/>
          <p14:tracePt t="34289" x="2965450" y="1162050"/>
          <p14:tracePt t="34306" x="2940050" y="1155700"/>
          <p14:tracePt t="34323" x="2901950" y="1136650"/>
          <p14:tracePt t="34340" x="2800350" y="1123950"/>
          <p14:tracePt t="34357" x="2711450" y="1104900"/>
          <p14:tracePt t="34373" x="2590800" y="1079500"/>
          <p14:tracePt t="34389" x="2489200" y="1047750"/>
          <p14:tracePt t="34406" x="2355850" y="1016000"/>
          <p14:tracePt t="34422" x="2203450" y="971550"/>
          <p14:tracePt t="34439" x="2032000" y="927100"/>
          <p14:tracePt t="34456" x="1879600" y="895350"/>
          <p14:tracePt t="34472" x="1758950" y="876300"/>
          <p14:tracePt t="34478" x="1708150" y="869950"/>
          <p14:tracePt t="34489" x="1651000" y="857250"/>
          <p14:tracePt t="34506" x="1549400" y="850900"/>
          <p14:tracePt t="34523" x="1485900" y="838200"/>
          <p14:tracePt t="34540" x="1441450" y="838200"/>
          <p14:tracePt t="34556" x="1390650" y="838200"/>
          <p14:tracePt t="34573" x="1377950" y="844550"/>
          <p14:tracePt t="34589" x="1365250" y="844550"/>
          <p14:tracePt t="34606" x="1346200" y="850900"/>
          <p14:tracePt t="34623" x="1301750" y="863600"/>
          <p14:tracePt t="34639" x="1257300" y="863600"/>
          <p14:tracePt t="34656" x="1200150" y="863600"/>
          <p14:tracePt t="34672" x="1155700" y="863600"/>
          <p14:tracePt t="34690" x="1111250" y="863600"/>
          <p14:tracePt t="34706" x="1085850" y="863600"/>
          <p14:tracePt t="34723" x="1054100" y="863600"/>
          <p14:tracePt t="34740" x="1041400" y="869950"/>
          <p14:tracePt t="34756" x="1035050" y="876300"/>
          <p14:tracePt t="34773" x="1022350" y="882650"/>
          <p14:tracePt t="34790" x="1016000" y="882650"/>
          <p14:tracePt t="34823" x="1003300" y="895350"/>
          <p14:tracePt t="34839" x="996950" y="895350"/>
          <p14:tracePt t="34856" x="977900" y="895350"/>
          <p14:tracePt t="34874" x="958850" y="901700"/>
          <p14:tracePt t="34889" x="952500" y="901700"/>
          <p14:tracePt t="34906" x="933450" y="908050"/>
          <p14:tracePt t="34926" x="927100" y="908050"/>
          <p14:tracePt t="34940" x="914400" y="908050"/>
          <p14:tracePt t="34956" x="889000" y="927100"/>
          <p14:tracePt t="34973" x="850900" y="933450"/>
          <p14:tracePt t="34982" x="812800" y="939800"/>
          <p14:tracePt t="34989" x="781050" y="946150"/>
          <p14:tracePt t="35006" x="711200" y="965200"/>
          <p14:tracePt t="35023" x="647700" y="984250"/>
          <p14:tracePt t="35040" x="622300" y="996950"/>
          <p14:tracePt t="35056" x="609600" y="1003300"/>
          <p14:tracePt t="35090" x="609600" y="1009650"/>
          <p14:tracePt t="35106" x="609600" y="1016000"/>
          <p14:tracePt t="35123" x="609600" y="1022350"/>
          <p14:tracePt t="35166" x="615950" y="1022350"/>
          <p14:tracePt t="35182" x="622300" y="1022350"/>
          <p14:tracePt t="35193" x="647700" y="1022350"/>
          <p14:tracePt t="35200" x="673100" y="1022350"/>
          <p14:tracePt t="35210" x="711200" y="1022350"/>
          <p14:tracePt t="35223" x="850900" y="1022350"/>
          <p14:tracePt t="35240" x="996950" y="1022350"/>
          <p14:tracePt t="35256" x="1206500" y="1022350"/>
          <p14:tracePt t="35273" x="1441450" y="1022350"/>
          <p14:tracePt t="35290" x="1701800" y="1022350"/>
          <p14:tracePt t="35307" x="1898650" y="1022350"/>
          <p14:tracePt t="35324" x="2089150" y="1022350"/>
          <p14:tracePt t="35343" x="2330450" y="1022350"/>
          <p14:tracePt t="35357" x="2508250" y="1022350"/>
          <p14:tracePt t="35373" x="2603500" y="1022350"/>
          <p14:tracePt t="35390" x="2901950" y="1022350"/>
          <p14:tracePt t="35407" x="3111500" y="1022350"/>
          <p14:tracePt t="35423" x="3327400" y="1022350"/>
          <p14:tracePt t="35440" x="3562350" y="1022350"/>
          <p14:tracePt t="35457" x="3810000" y="1022350"/>
          <p14:tracePt t="35464" x="3924300" y="1022350"/>
          <p14:tracePt t="35473" x="4025900" y="1022350"/>
          <p14:tracePt t="35490" x="4286250" y="1022350"/>
          <p14:tracePt t="35507" x="4533900" y="1028700"/>
          <p14:tracePt t="35523" x="4832350" y="1060450"/>
          <p14:tracePt t="35542" x="5226050" y="1079500"/>
          <p14:tracePt t="35557" x="5372100" y="1079500"/>
          <p14:tracePt t="35574" x="5416550" y="1079500"/>
          <p14:tracePt t="35590" x="5429250" y="1079500"/>
          <p14:tracePt t="35718" x="5435600" y="1079500"/>
          <p14:tracePt t="35849" x="5416550" y="1079500"/>
          <p14:tracePt t="35858" x="5391150" y="1079500"/>
          <p14:tracePt t="35867" x="5359400" y="1079500"/>
          <p14:tracePt t="35874" x="5327650" y="1092200"/>
          <p14:tracePt t="35890" x="5245100" y="1104900"/>
          <p14:tracePt t="35907" x="5207000" y="1104900"/>
          <p14:tracePt t="35924" x="5156200" y="1111250"/>
          <p14:tracePt t="35940" x="5137150" y="1111250"/>
          <p14:tracePt t="35957" x="5124450" y="1117600"/>
          <p14:tracePt t="36041" x="5111750" y="1117600"/>
          <p14:tracePt t="36048" x="5099050" y="1117600"/>
          <p14:tracePt t="36057" x="5067300" y="1117600"/>
          <p14:tracePt t="36074" x="5003800" y="1117600"/>
          <p14:tracePt t="36091" x="4946650" y="1117600"/>
          <p14:tracePt t="36107" x="4914900" y="1117600"/>
          <p14:tracePt t="36124" x="4895850" y="1117600"/>
          <p14:tracePt t="36145" x="4889500" y="1117600"/>
          <p14:tracePt t="36159" x="4883150" y="1117600"/>
          <p14:tracePt t="36174" x="4832350" y="1117600"/>
          <p14:tracePt t="36190" x="4762500" y="1117600"/>
          <p14:tracePt t="36207" x="4705350" y="1117600"/>
          <p14:tracePt t="36224" x="4673600" y="1117600"/>
          <p14:tracePt t="36240" x="4660900" y="1117600"/>
          <p14:tracePt t="36407" x="4654550" y="1117600"/>
          <p14:tracePt t="36430" x="4648200" y="1117600"/>
          <p14:tracePt t="36438" x="4635500" y="1117600"/>
          <p14:tracePt t="36454" x="4629150" y="1117600"/>
          <p14:tracePt t="36578" x="4635500" y="1117600"/>
          <p14:tracePt t="36586" x="4648200" y="1117600"/>
          <p14:tracePt t="36594" x="4673600" y="1117600"/>
          <p14:tracePt t="36608" x="4705350" y="1104900"/>
          <p14:tracePt t="36624" x="4737100" y="1104900"/>
          <p14:tracePt t="36641" x="4762500" y="1104900"/>
          <p14:tracePt t="36658" x="4787900" y="1098550"/>
          <p14:tracePt t="36674" x="4794250" y="1098550"/>
          <p14:tracePt t="36691" x="4800600" y="1098550"/>
          <p14:tracePt t="36708" x="4813300" y="1098550"/>
          <p14:tracePt t="36725" x="4832350" y="1098550"/>
          <p14:tracePt t="36741" x="4902200" y="1098550"/>
          <p14:tracePt t="36758" x="4972050" y="1098550"/>
          <p14:tracePt t="36774" x="5029200" y="1098550"/>
          <p14:tracePt t="36791" x="5080000" y="1098550"/>
          <p14:tracePt t="36808" x="5118100" y="1098550"/>
          <p14:tracePt t="36825" x="5137150" y="1092200"/>
          <p14:tracePt t="36841" x="5143500" y="1092200"/>
          <p14:tracePt t="36880" x="5149850" y="1092200"/>
          <p14:tracePt t="36891" x="5156200" y="1092200"/>
          <p14:tracePt t="36908" x="5187950" y="1092200"/>
          <p14:tracePt t="36928" x="5251450" y="1092200"/>
          <p14:tracePt t="36941" x="5295900" y="1085850"/>
          <p14:tracePt t="36958" x="5353050" y="1073150"/>
          <p14:tracePt t="36975" x="5384800" y="1066800"/>
          <p14:tracePt t="36992" x="5397500" y="1066800"/>
          <p14:tracePt t="37008" x="5403850" y="1066800"/>
          <p14:tracePt t="37071" x="5410200" y="1066800"/>
          <p14:tracePt t="37088" x="5422900" y="1066800"/>
          <p14:tracePt t="37097" x="5429250" y="1066800"/>
          <p14:tracePt t="37103" x="5441950" y="1066800"/>
          <p14:tracePt t="37113" x="5454650" y="1066800"/>
          <p14:tracePt t="37127" x="5505450" y="1060450"/>
          <p14:tracePt t="37141" x="5543550" y="1054100"/>
          <p14:tracePt t="37158" x="5581650" y="1054100"/>
          <p14:tracePt t="37175" x="5594350" y="1047750"/>
          <p14:tracePt t="37192" x="5600700" y="1047750"/>
          <p14:tracePt t="37537" x="5594350" y="1047750"/>
          <p14:tracePt t="37545" x="5562600" y="1047750"/>
          <p14:tracePt t="37555" x="5530850" y="1047750"/>
          <p14:tracePt t="37561" x="5505450" y="1054100"/>
          <p14:tracePt t="37578" x="5448300" y="1060450"/>
          <p14:tracePt t="37595" x="5410200" y="1060450"/>
          <p14:tracePt t="38281" x="5403850" y="1060450"/>
          <p14:tracePt t="38360" x="5473700" y="1060450"/>
          <p14:tracePt t="38367" x="5518150" y="1060450"/>
          <p14:tracePt t="38388" x="5575300" y="1060450"/>
          <p14:tracePt t="38405" x="5600700" y="1060450"/>
          <p14:tracePt t="38422" x="5607050" y="1060450"/>
          <p14:tracePt t="38579" x="5600700" y="1060450"/>
          <p14:tracePt t="38588" x="5594350" y="1066800"/>
          <p14:tracePt t="38597" x="5581650" y="1073150"/>
          <p14:tracePt t="38605" x="5568950" y="1073150"/>
          <p14:tracePt t="38623" x="5518150" y="1079500"/>
          <p14:tracePt t="38638" x="5461000" y="1079500"/>
          <p14:tracePt t="38655" x="5410200" y="1079500"/>
          <p14:tracePt t="38672" x="5359400" y="1079500"/>
          <p14:tracePt t="38688" x="5327650" y="1066800"/>
          <p14:tracePt t="38705" x="5314950" y="1060450"/>
          <p14:tracePt t="38738" x="5314950" y="1047750"/>
          <p14:tracePt t="38755" x="5327650" y="1041400"/>
          <p14:tracePt t="38772" x="5340350" y="1035050"/>
          <p14:tracePt t="38827" x="5353050" y="1035050"/>
          <p14:tracePt t="38840" x="5359400" y="1035050"/>
          <p14:tracePt t="38847" x="5365750" y="1041400"/>
          <p14:tracePt t="38855" x="5372100" y="1047750"/>
          <p14:tracePt t="38872" x="5384800" y="1060450"/>
          <p14:tracePt t="38889" x="5384800" y="1073150"/>
          <p14:tracePt t="38951" x="5384800" y="1079500"/>
          <p14:tracePt t="38962" x="5372100" y="1092200"/>
          <p14:tracePt t="38968" x="5365750" y="1092200"/>
          <p14:tracePt t="38978" x="5353050" y="1092200"/>
          <p14:tracePt t="38988" x="5321300" y="1092200"/>
          <p14:tracePt t="39005" x="5264150" y="1092200"/>
          <p14:tracePt t="39022" x="5200650" y="1092200"/>
          <p14:tracePt t="39038" x="5111750" y="1092200"/>
          <p14:tracePt t="39055" x="5073650" y="1092200"/>
          <p14:tracePt t="39072" x="5048250" y="1098550"/>
          <p14:tracePt t="39089" x="5041900" y="1098550"/>
          <p14:tracePt t="39105" x="5035550" y="1098550"/>
          <p14:tracePt t="39122" x="5029200" y="1098550"/>
          <p14:tracePt t="39139" x="5022850" y="1098550"/>
          <p14:tracePt t="39172" x="5010150" y="1098550"/>
          <p14:tracePt t="39205" x="4997450" y="1098550"/>
          <p14:tracePt t="39222" x="4991100" y="1098550"/>
          <p14:tracePt t="39255" x="4984750" y="1098550"/>
          <p14:tracePt t="39272" x="4953000" y="1098550"/>
          <p14:tracePt t="39289" x="4876800" y="1098550"/>
          <p14:tracePt t="39306" x="4768850" y="1098550"/>
          <p14:tracePt t="39322" x="4699000" y="1104900"/>
          <p14:tracePt t="39339" x="4654550" y="1123950"/>
          <p14:tracePt t="39744" x="4660900" y="1117600"/>
          <p14:tracePt t="39752" x="4667250" y="1117600"/>
          <p14:tracePt t="39760" x="4679950" y="1117600"/>
          <p14:tracePt t="39769" x="4686300" y="1117600"/>
          <p14:tracePt t="39784" x="4692650" y="1117600"/>
          <p14:tracePt t="39801" x="4718050" y="1104900"/>
          <p14:tracePt t="40089" x="4718050" y="1098550"/>
          <p14:tracePt t="40098" x="4724400" y="1092200"/>
          <p14:tracePt t="40107" x="4730750" y="1092200"/>
          <p14:tracePt t="40118" x="4737100" y="1092200"/>
          <p14:tracePt t="40135" x="4756150" y="1079500"/>
          <p14:tracePt t="40152" x="4768850" y="1079500"/>
          <p14:tracePt t="40168" x="4781550" y="1079500"/>
          <p14:tracePt t="40185" x="4787900" y="1079500"/>
          <p14:tracePt t="40201" x="4800600" y="1079500"/>
          <p14:tracePt t="40218" x="4826000" y="1079500"/>
          <p14:tracePt t="40235" x="4851400" y="1079500"/>
          <p14:tracePt t="40251" x="4864100" y="1079500"/>
          <p14:tracePt t="40268" x="4870450" y="1079500"/>
          <p14:tracePt t="40411" x="4864100" y="1079500"/>
          <p14:tracePt t="40436" x="4857750" y="1079500"/>
          <p14:tracePt t="40451" x="4851400" y="1079500"/>
          <p14:tracePt t="40460" x="4845050" y="1079500"/>
          <p14:tracePt t="40635" x="4826000" y="1085850"/>
          <p14:tracePt t="40642" x="4813300" y="1092200"/>
          <p14:tracePt t="40653" x="4794250" y="1092200"/>
          <p14:tracePt t="40659" x="4781550" y="1092200"/>
          <p14:tracePt t="40677" x="4756150" y="1098550"/>
          <p14:tracePt t="40693" x="4705350" y="1104900"/>
          <p14:tracePt t="40710" x="4660900" y="1104900"/>
          <p14:tracePt t="40728" x="4591050" y="1104900"/>
          <p14:tracePt t="40743" x="4540250" y="1104900"/>
          <p14:tracePt t="40760" x="4508500" y="1104900"/>
          <p14:tracePt t="41025" x="4502150" y="1111250"/>
          <p14:tracePt t="41049" x="4514850" y="1111250"/>
          <p14:tracePt t="41057" x="4527550" y="1111250"/>
          <p14:tracePt t="41064" x="4546600" y="1111250"/>
          <p14:tracePt t="41074" x="4572000" y="1111250"/>
          <p14:tracePt t="41085" x="4591050" y="1111250"/>
          <p14:tracePt t="41102" x="4648200" y="1111250"/>
          <p14:tracePt t="41119" x="4699000" y="1111250"/>
          <p14:tracePt t="41135" x="4737100" y="1111250"/>
          <p14:tracePt t="41152" x="4762500" y="1111250"/>
          <p14:tracePt t="41168" x="4768850" y="1111250"/>
          <p14:tracePt t="41363" x="4768850" y="1117600"/>
          <p14:tracePt t="41498" x="4762500" y="1117600"/>
          <p14:tracePt t="41578" x="4756150" y="1117600"/>
          <p14:tracePt t="41618" x="4768850" y="1123950"/>
          <p14:tracePt t="41627" x="4806950" y="1123950"/>
          <p14:tracePt t="41633" x="4851400" y="1123950"/>
          <p14:tracePt t="41641" x="4927600" y="1123950"/>
          <p14:tracePt t="41657" x="5092700" y="1123950"/>
          <p14:tracePt t="41674" x="5251450" y="1123950"/>
          <p14:tracePt t="41691" x="5372100" y="1123950"/>
          <p14:tracePt t="41708" x="5397500" y="1123950"/>
          <p14:tracePt t="41725" x="5403850" y="1123950"/>
          <p14:tracePt t="41748" x="5403850" y="1130300"/>
          <p14:tracePt t="41758" x="5397500" y="1130300"/>
          <p14:tracePt t="41774" x="5372100" y="1136650"/>
          <p14:tracePt t="41792" x="5353050" y="1143000"/>
          <p14:tracePt t="41940" x="5346700" y="1143000"/>
          <p14:tracePt t="41957" x="5340350" y="1149350"/>
          <p14:tracePt t="41969" x="5302250" y="1149350"/>
          <p14:tracePt t="41991" x="5245100" y="1143000"/>
          <p14:tracePt t="42008" x="5073650" y="1136650"/>
          <p14:tracePt t="42024" x="4946650" y="1136650"/>
          <p14:tracePt t="42041" x="4775200" y="1136650"/>
          <p14:tracePt t="42058" x="4540250" y="1136650"/>
          <p14:tracePt t="42074" x="4229100" y="1136650"/>
          <p14:tracePt t="42091" x="3968750" y="1136650"/>
          <p14:tracePt t="42108" x="3746500" y="1136650"/>
          <p14:tracePt t="42124" x="3556000" y="1136650"/>
          <p14:tracePt t="42141" x="3422650" y="1136650"/>
          <p14:tracePt t="42158" x="3352800" y="1136650"/>
          <p14:tracePt t="42174" x="3346450" y="1136650"/>
          <p14:tracePt t="42240" x="3340100" y="1136650"/>
          <p14:tracePt t="42249" x="3333750" y="1136650"/>
          <p14:tracePt t="42258" x="3321050" y="1136650"/>
          <p14:tracePt t="42274" x="3263900" y="1136650"/>
          <p14:tracePt t="42291" x="3200400" y="1136650"/>
          <p14:tracePt t="42308" x="3136900" y="1136650"/>
          <p14:tracePt t="42325" x="3067050" y="1136650"/>
          <p14:tracePt t="42341" x="3009900" y="1149350"/>
          <p14:tracePt t="42358" x="2933700" y="1155700"/>
          <p14:tracePt t="42375" x="2806700" y="1155700"/>
          <p14:tracePt t="42393" x="2540000" y="1155700"/>
          <p14:tracePt t="42408" x="2381250" y="1155700"/>
          <p14:tracePt t="42425" x="2286000" y="1155700"/>
          <p14:tracePt t="42441" x="2247900" y="1155700"/>
          <p14:tracePt t="42805" x="2241550" y="1155700"/>
          <p14:tracePt t="43179" x="2197100" y="1155700"/>
          <p14:tracePt t="43188" x="2171700" y="1149350"/>
          <p14:tracePt t="43197" x="2152650" y="1143000"/>
          <p14:tracePt t="43206" x="2133600" y="1143000"/>
          <p14:tracePt t="43222" x="2108200" y="1143000"/>
          <p14:tracePt t="43260" x="2101850" y="1143000"/>
          <p14:tracePt t="43280" x="2108200" y="1123950"/>
          <p14:tracePt t="43289" x="2159000" y="1117600"/>
          <p14:tracePt t="43306" x="2171700" y="1111250"/>
          <p14:tracePt t="43322" x="2184400" y="1104900"/>
          <p14:tracePt t="43434" x="2171700" y="1104900"/>
          <p14:tracePt t="43444" x="2159000" y="1104900"/>
          <p14:tracePt t="43451" x="2139950" y="1104900"/>
          <p14:tracePt t="43461" x="2127250" y="1104900"/>
          <p14:tracePt t="43472" x="2108200" y="1104900"/>
          <p14:tracePt t="43489" x="2101850" y="1104900"/>
          <p14:tracePt t="43506" x="2089150" y="1104900"/>
          <p14:tracePt t="43545" x="2101850" y="1104900"/>
          <p14:tracePt t="43557" x="2108200" y="1104900"/>
          <p14:tracePt t="43573" x="2114550" y="1104900"/>
          <p14:tracePt t="43677" x="2108200" y="1104900"/>
          <p14:tracePt t="43685" x="2101850" y="1104900"/>
          <p14:tracePt t="43860" x="2108200" y="1104900"/>
          <p14:tracePt t="43867" x="2133600" y="1104900"/>
          <p14:tracePt t="43875" x="2146300" y="1104900"/>
          <p14:tracePt t="43884" x="2171700" y="1104900"/>
          <p14:tracePt t="43901" x="2197100" y="1104900"/>
          <p14:tracePt t="43918" x="2222500" y="1104900"/>
          <p14:tracePt t="43934" x="2228850" y="1104900"/>
          <p14:tracePt t="43951" x="2241550" y="1104900"/>
          <p14:tracePt t="43984" x="2254250" y="1104900"/>
          <p14:tracePt t="44001" x="2311400" y="1104900"/>
          <p14:tracePt t="44018" x="2355850" y="1104900"/>
          <p14:tracePt t="44034" x="2393950" y="1104900"/>
          <p14:tracePt t="44051" x="2413000" y="1104900"/>
          <p14:tracePt t="44068" x="2419350" y="1104900"/>
          <p14:tracePt t="44493" x="2425700" y="1104900"/>
          <p14:tracePt t="44591" x="2438400" y="1117600"/>
          <p14:tracePt t="44613" x="2438400" y="1123950"/>
          <p14:tracePt t="44629" x="2438400" y="1130300"/>
          <p14:tracePt t="44646" x="2438400" y="1136650"/>
          <p14:tracePt t="44667" x="2438400" y="1143000"/>
          <p14:tracePt t="44683" x="2438400" y="1149350"/>
          <p14:tracePt t="44699" x="2432050" y="1149350"/>
          <p14:tracePt t="44709" x="2419350" y="1149350"/>
          <p14:tracePt t="44718" x="2406650" y="1149350"/>
          <p14:tracePt t="44735" x="2387600" y="1149350"/>
          <p14:tracePt t="44751" x="2381250" y="1149350"/>
          <p14:tracePt t="44768" x="2368550" y="1149350"/>
          <p14:tracePt t="44788" x="2368550" y="1143000"/>
          <p14:tracePt t="44811" x="2362200" y="1130300"/>
          <p14:tracePt t="44826" x="2362200" y="1123950"/>
          <p14:tracePt t="44843" x="2362200" y="1117600"/>
          <p14:tracePt t="44980" x="2362200" y="1104900"/>
          <p14:tracePt t="45171" x="2362200" y="1098550"/>
          <p14:tracePt t="45180" x="2374900" y="1098550"/>
          <p14:tracePt t="45188" x="2400300" y="1098550"/>
          <p14:tracePt t="45195" x="2432050" y="1098550"/>
          <p14:tracePt t="45212" x="2546350" y="1098550"/>
          <p14:tracePt t="45229" x="2730500" y="1098550"/>
          <p14:tracePt t="45245" x="2959100" y="1098550"/>
          <p14:tracePt t="45262" x="3162300" y="1098550"/>
          <p14:tracePt t="45279" x="3308350" y="1098550"/>
          <p14:tracePt t="45295" x="3384550" y="1098550"/>
          <p14:tracePt t="45312" x="3422650" y="1098550"/>
          <p14:tracePt t="45402" x="3429000" y="1098550"/>
          <p14:tracePt t="45515" x="3429000" y="1104900"/>
          <p14:tracePt t="45524" x="3416300" y="1104900"/>
          <p14:tracePt t="45535" x="3409950" y="1104900"/>
          <p14:tracePt t="45546" x="3346450" y="1104900"/>
          <p14:tracePt t="45562" x="3238500" y="1111250"/>
          <p14:tracePt t="45583" x="3079750" y="1111250"/>
          <p14:tracePt t="45596" x="2940050" y="1111250"/>
          <p14:tracePt t="45612" x="2844800" y="1111250"/>
          <p14:tracePt t="45629" x="2825750" y="1111250"/>
          <p14:tracePt t="45734" x="2819400" y="1111250"/>
          <p14:tracePt t="45741" x="2806700" y="1111250"/>
          <p14:tracePt t="45749" x="2794000" y="1111250"/>
          <p14:tracePt t="45762" x="2768600" y="1111250"/>
          <p14:tracePt t="45779" x="2755900" y="1111250"/>
          <p14:tracePt t="45899" x="2762250" y="1111250"/>
          <p14:tracePt t="45917" x="2781300" y="1111250"/>
          <p14:tracePt t="45948" x="2787650" y="1111250"/>
          <p14:tracePt t="46158" x="2800350" y="1111250"/>
          <p14:tracePt t="46167" x="2813050" y="1111250"/>
          <p14:tracePt t="46176" x="2838450" y="1111250"/>
          <p14:tracePt t="46186" x="2914650" y="1111250"/>
          <p14:tracePt t="46202" x="3041650" y="1111250"/>
          <p14:tracePt t="46218" x="3200400" y="1111250"/>
          <p14:tracePt t="46235" x="3359150" y="1111250"/>
          <p14:tracePt t="46252" x="3441700" y="1111250"/>
          <p14:tracePt t="46268" x="3505200" y="1111250"/>
          <p14:tracePt t="46285" x="3511550" y="1111250"/>
          <p14:tracePt t="46486" x="3517900" y="1111250"/>
          <p14:tracePt t="46494" x="3524250" y="1111250"/>
          <p14:tracePt t="46502" x="3530600" y="1111250"/>
          <p14:tracePt t="46734" x="3549650" y="1111250"/>
          <p14:tracePt t="46742" x="3556000" y="1111250"/>
          <p14:tracePt t="46759" x="3562350" y="1111250"/>
          <p14:tracePt t="46768" x="3568700" y="1104900"/>
          <p14:tracePt t="46775" x="3575050" y="1098550"/>
          <p14:tracePt t="46792" x="3575050" y="1092200"/>
          <p14:tracePt t="46909" x="3581400" y="1092200"/>
          <p14:tracePt t="46925" x="3581400" y="1085850"/>
          <p14:tracePt t="46949" x="3581400" y="1079500"/>
          <p14:tracePt t="46955" x="3587750" y="1073150"/>
          <p14:tracePt t="46987" x="3594100" y="1066800"/>
          <p14:tracePt t="47003" x="3594100" y="1060450"/>
          <p14:tracePt t="47052" x="3594100" y="1054100"/>
          <p14:tracePt t="47068" x="3600450" y="1047750"/>
          <p14:tracePt t="47084" x="3606800" y="1041400"/>
          <p14:tracePt t="47092" x="3606800" y="1035050"/>
          <p14:tracePt t="47099" x="3613150" y="1035050"/>
          <p14:tracePt t="47108" x="3625850" y="1028700"/>
          <p14:tracePt t="47125" x="3651250" y="1022350"/>
          <p14:tracePt t="47142" x="3702050" y="1016000"/>
          <p14:tracePt t="47158" x="3752850" y="1003300"/>
          <p14:tracePt t="47175" x="3784600" y="990600"/>
          <p14:tracePt t="47192" x="3790950" y="990600"/>
          <p14:tracePt t="47428" x="3797300" y="990600"/>
          <p14:tracePt t="47444" x="3797300" y="1003300"/>
          <p14:tracePt t="47452" x="3790950" y="1003300"/>
          <p14:tracePt t="47467" x="3784600" y="1009650"/>
          <p14:tracePt t="47484" x="3784600" y="1016000"/>
          <p14:tracePt t="47927" x="3778250" y="1003300"/>
          <p14:tracePt t="47943" x="3778250" y="996950"/>
          <p14:tracePt t="47950" x="3778250" y="990600"/>
          <p14:tracePt t="47960" x="3771900" y="990600"/>
          <p14:tracePt t="47968" x="3771900" y="984250"/>
          <p14:tracePt t="47984" x="3765550" y="977900"/>
          <p14:tracePt t="48061" x="3765550" y="971550"/>
          <p14:tracePt t="48097" x="3752850" y="965200"/>
          <p14:tracePt t="48375" x="3752850" y="958850"/>
          <p14:tracePt t="48385" x="3752850" y="952500"/>
          <p14:tracePt t="48392" x="3752850" y="946150"/>
          <p14:tracePt t="48399" x="3752850" y="927100"/>
          <p14:tracePt t="48416" x="3759200" y="908050"/>
          <p14:tracePt t="48433" x="3784600" y="889000"/>
          <p14:tracePt t="48450" x="3803650" y="857250"/>
          <p14:tracePt t="48466" x="3816350" y="844550"/>
          <p14:tracePt t="48473" x="3816350" y="838200"/>
          <p14:tracePt t="48483" x="3816350" y="831850"/>
          <p14:tracePt t="48500" x="3829050" y="819150"/>
          <p14:tracePt t="48615" x="3822700" y="819150"/>
          <p14:tracePt t="48631" x="3822700" y="825500"/>
          <p14:tracePt t="48645" x="3822700" y="838200"/>
          <p14:tracePt t="48667" x="3822700" y="876300"/>
          <p14:tracePt t="48683" x="3835400" y="901700"/>
          <p14:tracePt t="48699" x="3841750" y="933450"/>
          <p14:tracePt t="48716" x="3848100" y="952500"/>
          <p14:tracePt t="48733" x="3860800" y="977900"/>
          <p14:tracePt t="48750" x="3867150" y="1003300"/>
          <p14:tracePt t="48783" x="3873500" y="1016000"/>
          <p14:tracePt t="48862" x="3879850" y="1016000"/>
          <p14:tracePt t="48877" x="3886200" y="1016000"/>
          <p14:tracePt t="48900" x="3886200" y="1009650"/>
          <p14:tracePt t="48910" x="3892550" y="1009650"/>
          <p14:tracePt t="48925" x="3898900" y="1003300"/>
          <p14:tracePt t="48933" x="3905250" y="1003300"/>
          <p14:tracePt t="48950" x="3917950" y="996950"/>
          <p14:tracePt t="48967" x="3943350" y="996950"/>
          <p14:tracePt t="48977" x="3962400" y="996950"/>
          <p14:tracePt t="48993" x="3968750" y="996950"/>
          <p14:tracePt t="49365" x="3987800" y="996950"/>
          <p14:tracePt t="49381" x="4006850" y="996950"/>
          <p14:tracePt t="49389" x="4019550" y="996950"/>
          <p14:tracePt t="49396" x="4044950" y="996950"/>
          <p14:tracePt t="49405" x="4064000" y="996950"/>
          <p14:tracePt t="49422" x="4095750" y="996950"/>
          <p14:tracePt t="49439" x="4108450" y="996950"/>
          <p14:tracePt t="49455" x="4121150" y="996950"/>
          <p14:tracePt t="49472" x="4127500" y="996950"/>
          <p14:tracePt t="49489" x="4140200" y="996950"/>
          <p14:tracePt t="49495" x="4165600" y="996950"/>
          <p14:tracePt t="49506" x="4203700" y="996950"/>
          <p14:tracePt t="49523" x="4330700" y="1041400"/>
          <p14:tracePt t="49539" x="4464050" y="1066800"/>
          <p14:tracePt t="49556" x="4508500" y="1073150"/>
          <p14:tracePt t="49573" x="4514850" y="1073150"/>
          <p14:tracePt t="49654" x="4508500" y="1073150"/>
          <p14:tracePt t="49662" x="4495800" y="1073150"/>
          <p14:tracePt t="49668" x="4489450" y="1073150"/>
          <p14:tracePt t="49685" x="4483100" y="1073150"/>
          <p14:tracePt t="49701" x="4470400" y="1079500"/>
          <p14:tracePt t="50334" x="4464050" y="1085850"/>
          <p14:tracePt t="50349" x="4451350" y="1092200"/>
          <p14:tracePt t="50357" x="4432300" y="1098550"/>
          <p14:tracePt t="50365" x="4394200" y="1098550"/>
          <p14:tracePt t="50376" x="4343400" y="1104900"/>
          <p14:tracePt t="50391" x="4210050" y="1117600"/>
          <p14:tracePt t="50407" x="4051300" y="1143000"/>
          <p14:tracePt t="50424" x="3873500" y="1162050"/>
          <p14:tracePt t="50441" x="3733800" y="1162050"/>
          <p14:tracePt t="50457" x="3644900" y="1162050"/>
          <p14:tracePt t="50474" x="3606800" y="1162050"/>
          <p14:tracePt t="50490" x="3600450" y="1162050"/>
          <p14:tracePt t="50615" x="3594100" y="1162050"/>
          <p14:tracePt t="50621" x="3581400" y="1162050"/>
          <p14:tracePt t="50631" x="3575050" y="1162050"/>
          <p14:tracePt t="50641" x="3562350" y="1162050"/>
          <p14:tracePt t="50658" x="3549650" y="1162050"/>
          <p14:tracePt t="50674" x="3543300" y="1162050"/>
          <p14:tracePt t="50864" x="3530600" y="1162050"/>
          <p14:tracePt t="50881" x="3517900" y="1162050"/>
          <p14:tracePt t="50889" x="3511550" y="1162050"/>
          <p14:tracePt t="50918" x="3505200" y="1162050"/>
          <p14:tracePt t="50928" x="3492500" y="1155700"/>
          <p14:tracePt t="50935" x="3460750" y="1123950"/>
          <p14:tracePt t="50946" x="3435350" y="1104900"/>
          <p14:tracePt t="50955" x="3359150" y="1054100"/>
          <p14:tracePt t="50972" x="3333750" y="1009650"/>
          <p14:tracePt t="50989" x="3327400" y="1003300"/>
          <p14:tracePt t="51006" x="3327400" y="984250"/>
          <p14:tracePt t="51022" x="3333750" y="971550"/>
          <p14:tracePt t="51039" x="3384550" y="965200"/>
          <p14:tracePt t="51056" x="3460750" y="946150"/>
          <p14:tracePt t="51072" x="3517900" y="946150"/>
          <p14:tracePt t="51089" x="3568700" y="946150"/>
          <p14:tracePt t="51105" x="3606800" y="946150"/>
          <p14:tracePt t="51122" x="3632200" y="946150"/>
          <p14:tracePt t="51141" x="3657600" y="946150"/>
          <p14:tracePt t="51230" x="3657600" y="952500"/>
          <p14:tracePt t="51238" x="3657600" y="971550"/>
          <p14:tracePt t="51246" x="3657600" y="996950"/>
          <p14:tracePt t="51256" x="3644900" y="1016000"/>
          <p14:tracePt t="51272" x="3619500" y="1066800"/>
          <p14:tracePt t="51289" x="3581400" y="1104900"/>
          <p14:tracePt t="51306" x="3568700" y="1117600"/>
          <p14:tracePt t="51323" x="3556000" y="1130300"/>
          <p14:tracePt t="51356" x="3543300" y="1130300"/>
          <p14:tracePt t="52022" x="3549650" y="1130300"/>
          <p14:tracePt t="52033" x="3556000" y="1130300"/>
          <p14:tracePt t="52118" x="3536950" y="1130300"/>
          <p14:tracePt t="52126" x="3505200" y="1130300"/>
          <p14:tracePt t="52136" x="3460750" y="1130300"/>
          <p14:tracePt t="52145" x="3390900" y="1130300"/>
          <p14:tracePt t="52161" x="3232150" y="1130300"/>
          <p14:tracePt t="52178" x="3073400" y="1130300"/>
          <p14:tracePt t="52195" x="2984500" y="1130300"/>
          <p14:tracePt t="52212" x="2965450" y="1130300"/>
          <p14:tracePt t="52248" x="2978150" y="1130300"/>
          <p14:tracePt t="52261" x="3028950" y="1130300"/>
          <p14:tracePt t="52278" x="3060700" y="1136650"/>
          <p14:tracePt t="52295" x="3067050" y="1136650"/>
          <p14:tracePt t="52328" x="3067050" y="1143000"/>
          <p14:tracePt t="52345" x="3048000" y="1149350"/>
          <p14:tracePt t="52362" x="3016250" y="1149350"/>
          <p14:tracePt t="52378" x="2990850" y="1149350"/>
          <p14:tracePt t="52395" x="2971800" y="1149350"/>
          <p14:tracePt t="52428" x="2959100" y="1149350"/>
          <p14:tracePt t="52658" x="2933700" y="1149350"/>
          <p14:tracePt t="52665" x="2901950" y="1149350"/>
          <p14:tracePt t="52675" x="2838450" y="1149350"/>
          <p14:tracePt t="52683" x="2762250" y="1149350"/>
          <p14:tracePt t="52699" x="2667000" y="1149350"/>
          <p14:tracePt t="52716" x="2590800" y="1149350"/>
          <p14:tracePt t="52733" x="2470150" y="1149350"/>
          <p14:tracePt t="52749" x="2393950" y="1149350"/>
          <p14:tracePt t="52766" x="2336800" y="1149350"/>
          <p14:tracePt t="52823" x="2330450" y="1149350"/>
          <p14:tracePt t="52832" x="2336800" y="1143000"/>
          <p14:tracePt t="52840" x="2362200" y="1143000"/>
          <p14:tracePt t="52849" x="2387600" y="1143000"/>
          <p14:tracePt t="52866" x="2419350" y="1143000"/>
          <p14:tracePt t="52919" x="2406650" y="1143000"/>
          <p14:tracePt t="52926" x="2374900" y="1143000"/>
          <p14:tracePt t="52938" x="2330450" y="1143000"/>
          <p14:tracePt t="52949" x="2241550" y="1149350"/>
          <p14:tracePt t="52966" x="2133600" y="1162050"/>
          <p14:tracePt t="52982" x="2038350" y="1162050"/>
          <p14:tracePt t="52999" x="1987550" y="1162050"/>
          <p14:tracePt t="53016" x="1974850" y="1162050"/>
          <p14:tracePt t="53065" x="2025650" y="1162050"/>
          <p14:tracePt t="53073" x="2089150" y="1162050"/>
          <p14:tracePt t="53082" x="2197100" y="1162050"/>
          <p14:tracePt t="53099" x="2413000" y="1162050"/>
          <p14:tracePt t="53117" x="2730500" y="1162050"/>
          <p14:tracePt t="53132" x="2901950" y="1162050"/>
          <p14:tracePt t="53149" x="2965450" y="1168400"/>
          <p14:tracePt t="53183" x="2946400" y="1168400"/>
          <p14:tracePt t="53199" x="2825750" y="1168400"/>
          <p14:tracePt t="53216" x="2686050" y="1168400"/>
          <p14:tracePt t="53235" x="2584450" y="1168400"/>
          <p14:tracePt t="53249" x="2552700" y="1168400"/>
          <p14:tracePt t="53297" x="2590800" y="1168400"/>
          <p14:tracePt t="53304" x="2673350" y="1168400"/>
          <p14:tracePt t="53317" x="2781300" y="1168400"/>
          <p14:tracePt t="53334" x="3365500" y="1168400"/>
          <p14:tracePt t="53350" x="3771900" y="1123950"/>
          <p14:tracePt t="53366" x="4108450" y="1073150"/>
          <p14:tracePt t="53383" x="4273550" y="1060450"/>
          <p14:tracePt t="53399" x="4324350" y="1054100"/>
          <p14:tracePt t="53416" x="4343400" y="1041400"/>
          <p14:tracePt t="53520" x="4343400" y="1047750"/>
          <p14:tracePt t="53544" x="4343400" y="1054100"/>
          <p14:tracePt t="54457" x="4349750" y="1060450"/>
          <p14:tracePt t="54466" x="4368800" y="1060450"/>
          <p14:tracePt t="54473" x="4394200" y="1060450"/>
          <p14:tracePt t="54483" x="4425950" y="1060450"/>
          <p14:tracePt t="54494" x="4546600" y="1073150"/>
          <p14:tracePt t="54511" x="4705350" y="1073150"/>
          <p14:tracePt t="54527" x="4895850" y="1085850"/>
          <p14:tracePt t="54544" x="5073650" y="1104900"/>
          <p14:tracePt t="54561" x="5200650" y="1104900"/>
          <p14:tracePt t="54577" x="5289550" y="1104900"/>
          <p14:tracePt t="54594" x="5321300" y="1104900"/>
          <p14:tracePt t="54611" x="5327650" y="1104900"/>
          <p14:tracePt t="54656" x="5334000" y="1104900"/>
          <p14:tracePt t="54664" x="5340350" y="1104900"/>
          <p14:tracePt t="54678" x="5353050" y="1104900"/>
          <p14:tracePt t="54694" x="5365750" y="1104900"/>
          <p14:tracePt t="54810" x="5372100" y="1104900"/>
          <p14:tracePt t="54817" x="5391150" y="1104900"/>
          <p14:tracePt t="54828" x="5403850" y="1104900"/>
          <p14:tracePt t="54845" x="5505450" y="1104900"/>
          <p14:tracePt t="54864" x="5791200" y="1117600"/>
          <p14:tracePt t="54878" x="6045200" y="1130300"/>
          <p14:tracePt t="54894" x="6337300" y="1149350"/>
          <p14:tracePt t="54911" x="6457950" y="1149350"/>
          <p14:tracePt t="54928" x="6464300" y="1149350"/>
          <p14:tracePt t="54961" x="6451600" y="1155700"/>
          <p14:tracePt t="54978" x="6400800" y="1162050"/>
          <p14:tracePt t="54986" x="6369050" y="1162050"/>
          <p14:tracePt t="54995" x="6337300" y="1168400"/>
          <p14:tracePt t="55011" x="6286500" y="1181100"/>
          <p14:tracePt t="55028" x="6286500" y="1187450"/>
          <p14:tracePt t="55704" x="6267450" y="1181100"/>
          <p14:tracePt t="55713" x="6242050" y="1174750"/>
          <p14:tracePt t="55720" x="6216650" y="1155700"/>
          <p14:tracePt t="55728" x="6178550" y="1143000"/>
          <p14:tracePt t="55745" x="6102350" y="1117600"/>
          <p14:tracePt t="55761" x="6032500" y="1104900"/>
          <p14:tracePt t="55778" x="5981700" y="1098550"/>
          <p14:tracePt t="55795" x="5949950" y="1085850"/>
          <p14:tracePt t="55811" x="5937250" y="1085850"/>
          <p14:tracePt t="55872" x="5924550" y="1085850"/>
          <p14:tracePt t="55882" x="5911850" y="1085850"/>
          <p14:tracePt t="55888" x="5899150" y="1079500"/>
          <p14:tracePt t="55895" x="5886450" y="1073150"/>
          <p14:tracePt t="55912" x="5861050" y="1073150"/>
          <p14:tracePt t="55928" x="5842000" y="1073150"/>
          <p14:tracePt t="55945" x="5835650" y="1060450"/>
          <p14:tracePt t="56459" x="5829300" y="1060450"/>
          <p14:tracePt t="56467" x="5810250" y="1060450"/>
          <p14:tracePt t="56481" x="5784850" y="1060450"/>
          <p14:tracePt t="56501" x="5765800" y="1060450"/>
          <p14:tracePt t="56518" x="5759450" y="1060450"/>
          <p14:tracePt t="56534" x="5753100" y="1060450"/>
          <p14:tracePt t="56584" x="5740400" y="1060450"/>
          <p14:tracePt t="56618" x="5734050" y="1060450"/>
          <p14:tracePt t="56650" x="5727700" y="1066800"/>
          <p14:tracePt t="56674" x="5721350" y="1066800"/>
          <p14:tracePt t="56682" x="5708650" y="1079500"/>
          <p14:tracePt t="56900" x="5727700" y="1079500"/>
          <p14:tracePt t="56907" x="5759450" y="1079500"/>
          <p14:tracePt t="56917" x="5772150" y="1079500"/>
          <p14:tracePt t="56924" x="5822950" y="1079500"/>
          <p14:tracePt t="56941" x="5899150" y="1079500"/>
          <p14:tracePt t="56958" x="5988050" y="1079500"/>
          <p14:tracePt t="56974" x="6070600" y="1079500"/>
          <p14:tracePt t="56978" x="6115050" y="1079500"/>
          <p14:tracePt t="56991" x="6191250" y="1079500"/>
          <p14:tracePt t="57008" x="6267450" y="1079500"/>
          <p14:tracePt t="57024" x="6362700" y="1079500"/>
          <p14:tracePt t="57041" x="6451600" y="1079500"/>
          <p14:tracePt t="57058" x="6553200" y="1079500"/>
          <p14:tracePt t="57074" x="6673850" y="1079500"/>
          <p14:tracePt t="57091" x="6788150" y="1079500"/>
          <p14:tracePt t="57108" x="6889750" y="1079500"/>
          <p14:tracePt t="57124" x="6953250" y="1073150"/>
          <p14:tracePt t="57141" x="7004050" y="1066800"/>
          <p14:tracePt t="57159" x="7048500" y="1054100"/>
          <p14:tracePt t="57174" x="7080250" y="1047750"/>
          <p14:tracePt t="57191" x="7118350" y="1041400"/>
          <p14:tracePt t="57208" x="7169150" y="1041400"/>
          <p14:tracePt t="57224" x="7219950" y="1041400"/>
          <p14:tracePt t="57241" x="7289800" y="1022350"/>
          <p14:tracePt t="57258" x="7340600" y="1016000"/>
          <p14:tracePt t="57274" x="7385050" y="1003300"/>
          <p14:tracePt t="57291" x="7404100" y="990600"/>
          <p14:tracePt t="57308" x="7410450" y="990600"/>
          <p14:tracePt t="57325" x="7416800" y="990600"/>
          <p14:tracePt t="57387" x="7423150" y="990600"/>
          <p14:tracePt t="57397" x="7435850" y="990600"/>
          <p14:tracePt t="57410" x="7442200" y="990600"/>
          <p14:tracePt t="57418" x="7448550" y="990600"/>
          <p14:tracePt t="57425" x="7454900" y="990600"/>
          <p14:tracePt t="57441" x="7461250" y="990600"/>
          <p14:tracePt t="57458" x="7480300" y="990600"/>
          <p14:tracePt t="57475" x="7493000" y="990600"/>
          <p14:tracePt t="57491" x="7537450" y="996950"/>
          <p14:tracePt t="57508" x="7575550" y="1003300"/>
          <p14:tracePt t="57525" x="7626350" y="1016000"/>
          <p14:tracePt t="57541" x="7677150" y="1016000"/>
          <p14:tracePt t="57558" x="7734300" y="1022350"/>
          <p14:tracePt t="57575" x="7842250" y="1028700"/>
          <p14:tracePt t="57591" x="7937500" y="1035050"/>
          <p14:tracePt t="57608" x="8045450" y="1035050"/>
          <p14:tracePt t="57625" x="8121650" y="1035050"/>
          <p14:tracePt t="57642" x="8178800" y="1035050"/>
          <p14:tracePt t="57658" x="8197850" y="1035050"/>
          <p14:tracePt t="57675" x="8210550" y="1035050"/>
          <p14:tracePt t="57953" x="8216900" y="1035050"/>
          <p14:tracePt t="58396" x="8235950" y="1047750"/>
          <p14:tracePt t="58403" x="8242300" y="1054100"/>
          <p14:tracePt t="58417" x="8312150" y="1060450"/>
          <p14:tracePt t="58433" x="8401050" y="1066800"/>
          <p14:tracePt t="58450" x="8496300" y="1066800"/>
          <p14:tracePt t="58467" x="8578850" y="1066800"/>
          <p14:tracePt t="58484" x="8648700" y="1066800"/>
          <p14:tracePt t="58489" x="8661400" y="1066800"/>
          <p14:tracePt t="58500" x="8674100" y="1066800"/>
          <p14:tracePt t="58517" x="8680450" y="1066800"/>
          <p14:tracePt t="58593" x="8686800" y="1066800"/>
          <p14:tracePt t="58609" x="8699500" y="1066800"/>
          <p14:tracePt t="58625" x="8705850" y="1066800"/>
          <p14:tracePt t="58649" x="8712200" y="1066800"/>
          <p14:tracePt t="58697" x="8718550" y="1073150"/>
          <p14:tracePt t="58713" x="8724900" y="1073150"/>
          <p14:tracePt t="58725" x="8731250" y="1073150"/>
          <p14:tracePt t="58739" x="8756650" y="1079500"/>
          <p14:tracePt t="58754" x="8775700" y="1079500"/>
          <p14:tracePt t="58760" x="8782050" y="1079500"/>
          <p14:tracePt t="58770" x="8807450" y="1085850"/>
          <p14:tracePt t="58784" x="8883650" y="1092200"/>
          <p14:tracePt t="58800" x="8991600" y="1111250"/>
          <p14:tracePt t="58817" x="9194800" y="1111250"/>
          <p14:tracePt t="58834" x="9391650" y="1111250"/>
          <p14:tracePt t="58851" x="9601200" y="1111250"/>
          <p14:tracePt t="58868" x="9753600" y="1117600"/>
          <p14:tracePt t="58884" x="9867900" y="1117600"/>
          <p14:tracePt t="58901" x="9944100" y="1117600"/>
          <p14:tracePt t="58917" x="9982200" y="1117600"/>
          <p14:tracePt t="58951" x="9994900" y="1117600"/>
          <p14:tracePt t="58971" x="10001250" y="1117600"/>
          <p14:tracePt t="58986" x="10007600" y="1117600"/>
          <p14:tracePt t="59001" x="10020300" y="1117600"/>
          <p14:tracePt t="59017" x="10039350" y="1117600"/>
          <p14:tracePt t="59034" x="10071100" y="1111250"/>
          <p14:tracePt t="59051" x="10083800" y="1111250"/>
          <p14:tracePt t="59067" x="10109200" y="1104900"/>
          <p14:tracePt t="59084" x="10134600" y="1104900"/>
          <p14:tracePt t="59101" x="10166350" y="1104900"/>
          <p14:tracePt t="59118" x="10191750" y="1104900"/>
          <p14:tracePt t="59134" x="10204450" y="1092200"/>
          <p14:tracePt t="59151" x="10217150" y="1092200"/>
          <p14:tracePt t="59693" x="10223500" y="1085850"/>
          <p14:tracePt t="60067" x="10204450" y="1085850"/>
          <p14:tracePt t="60078" x="10198100" y="1085850"/>
          <p14:tracePt t="60085" x="10191750" y="1085850"/>
          <p14:tracePt t="60092" x="10172700" y="1085850"/>
          <p14:tracePt t="60109" x="10153650" y="1092200"/>
          <p14:tracePt t="60126" x="10140950" y="1092200"/>
          <p14:tracePt t="60142" x="10128250" y="1092200"/>
          <p14:tracePt t="60159" x="10115550" y="1092200"/>
          <p14:tracePt t="60176" x="10083800" y="1092200"/>
          <p14:tracePt t="60192" x="10020300" y="1092200"/>
          <p14:tracePt t="60209" x="9906000" y="1092200"/>
          <p14:tracePt t="60226" x="9728200" y="1092200"/>
          <p14:tracePt t="60242" x="9493250" y="1092200"/>
          <p14:tracePt t="60259" x="9207500" y="1111250"/>
          <p14:tracePt t="60275" x="8769350" y="1174750"/>
          <p14:tracePt t="60292" x="8318500" y="1225550"/>
          <p14:tracePt t="60309" x="7708900" y="1339850"/>
          <p14:tracePt t="60326" x="7042150" y="1422400"/>
          <p14:tracePt t="60343" x="6273800" y="1498600"/>
          <p14:tracePt t="60359" x="5416550" y="1498600"/>
          <p14:tracePt t="60376" x="4514850" y="1498600"/>
          <p14:tracePt t="60392" x="3155950" y="1530350"/>
          <p14:tracePt t="60409" x="2311400" y="1562100"/>
          <p14:tracePt t="60426" x="1612900" y="1606550"/>
          <p14:tracePt t="60442" x="1181100" y="1670050"/>
          <p14:tracePt t="60459" x="939800" y="1695450"/>
          <p14:tracePt t="60476" x="876300" y="1695450"/>
          <p14:tracePt t="60483" x="857250" y="1695450"/>
          <p14:tracePt t="60492" x="844550" y="1701800"/>
          <p14:tracePt t="60515" x="844550" y="1708150"/>
          <p14:tracePt t="60526" x="838200" y="1708150"/>
          <p14:tracePt t="60543" x="812800" y="1727200"/>
          <p14:tracePt t="60560" x="774700" y="1758950"/>
          <p14:tracePt t="60577" x="692150" y="1822450"/>
          <p14:tracePt t="60592" x="654050" y="1847850"/>
          <p14:tracePt t="60609" x="609600" y="1873250"/>
          <p14:tracePt t="60626" x="571500" y="1885950"/>
          <p14:tracePt t="60642" x="488950" y="1911350"/>
          <p14:tracePt t="60659" x="400050" y="1917700"/>
          <p14:tracePt t="60676" x="349250" y="1924050"/>
          <p14:tracePt t="60692" x="330200" y="1930400"/>
          <p14:tracePt t="60731" x="349250" y="1917700"/>
          <p14:tracePt t="60743" x="374650" y="1905000"/>
          <p14:tracePt t="60760" x="431800" y="1860550"/>
          <p14:tracePt t="60776" x="469900" y="1771650"/>
          <p14:tracePt t="60793" x="469900" y="1720850"/>
          <p14:tracePt t="60809" x="469900" y="1682750"/>
          <p14:tracePt t="60826" x="469900" y="1657350"/>
          <p14:tracePt t="60843" x="469900" y="1631950"/>
          <p14:tracePt t="60859" x="469900" y="1593850"/>
          <p14:tracePt t="60876" x="469900" y="1574800"/>
          <p14:tracePt t="60893" x="488950" y="1549400"/>
          <p14:tracePt t="61194" x="488950" y="1543050"/>
          <p14:tracePt t="61202" x="488950" y="1530350"/>
          <p14:tracePt t="61219" x="488950" y="1517650"/>
          <p14:tracePt t="61242" x="495300" y="1504950"/>
          <p14:tracePt t="61266" x="501650" y="1498600"/>
          <p14:tracePt t="61305" x="501650" y="1492250"/>
          <p14:tracePt t="61940" x="514350" y="1492250"/>
          <p14:tracePt t="61947" x="552450" y="1492250"/>
          <p14:tracePt t="61955" x="596900" y="1485900"/>
          <p14:tracePt t="61965" x="660400" y="1485900"/>
          <p14:tracePt t="61982" x="730250" y="1485900"/>
          <p14:tracePt t="61998" x="762000" y="1485900"/>
          <p14:tracePt t="62750" x="781050" y="1485900"/>
          <p14:tracePt t="62758" x="787400" y="1479550"/>
          <p14:tracePt t="62767" x="793750" y="1473200"/>
          <p14:tracePt t="62788" x="806450" y="1473200"/>
          <p14:tracePt t="63734" x="825500" y="1466850"/>
          <p14:tracePt t="63744" x="844550" y="1460500"/>
          <p14:tracePt t="63756" x="857250" y="1460500"/>
          <p14:tracePt t="63764" x="876300" y="1447800"/>
          <p14:tracePt t="63774" x="908050" y="1441450"/>
          <p14:tracePt t="63789" x="1016000" y="1422400"/>
          <p14:tracePt t="63805" x="1149350" y="1422400"/>
          <p14:tracePt t="63821" x="1295400" y="1422400"/>
          <p14:tracePt t="63839" x="1403350" y="1409700"/>
          <p14:tracePt t="63855" x="1435100" y="1403350"/>
          <p14:tracePt t="63872" x="1460500" y="1397000"/>
          <p14:tracePt t="63888" x="1466850" y="1397000"/>
          <p14:tracePt t="63964" x="1473200" y="1397000"/>
          <p14:tracePt t="63972" x="1492250" y="1397000"/>
          <p14:tracePt t="63980" x="1511300" y="1397000"/>
          <p14:tracePt t="63988" x="1517650" y="1397000"/>
          <p14:tracePt t="64005" x="1549400" y="1397000"/>
          <p14:tracePt t="64022" x="1568450" y="1397000"/>
          <p14:tracePt t="64039" x="1587500" y="1397000"/>
          <p14:tracePt t="64072" x="1593850" y="1397000"/>
          <p14:tracePt t="64733" x="1600200" y="1397000"/>
          <p14:tracePt t="64742" x="1625600" y="1397000"/>
          <p14:tracePt t="64750" x="1689100" y="1397000"/>
          <p14:tracePt t="64758" x="1746250" y="1397000"/>
          <p14:tracePt t="64775" x="1860550" y="1397000"/>
          <p14:tracePt t="64791" x="1981200" y="1371600"/>
          <p14:tracePt t="64808" x="2108200" y="1371600"/>
          <p14:tracePt t="64824" x="2254250" y="1371600"/>
          <p14:tracePt t="64841" x="2425700" y="1371600"/>
          <p14:tracePt t="64858" x="2635250" y="1371600"/>
          <p14:tracePt t="64874" x="2762250" y="1377950"/>
          <p14:tracePt t="64891" x="2882900" y="1390650"/>
          <p14:tracePt t="64908" x="3003550" y="1416050"/>
          <p14:tracePt t="64925" x="3143250" y="1422400"/>
          <p14:tracePt t="64941" x="3270250" y="1428750"/>
          <p14:tracePt t="64958" x="3397250" y="1428750"/>
          <p14:tracePt t="64974" x="3524250" y="1428750"/>
          <p14:tracePt t="64980" x="3587750" y="1428750"/>
          <p14:tracePt t="64991" x="3632200" y="1428750"/>
          <p14:tracePt t="65008" x="3721100" y="1428750"/>
          <p14:tracePt t="65024" x="3765550" y="1428750"/>
          <p14:tracePt t="65042" x="3803650" y="1428750"/>
          <p14:tracePt t="65058" x="3854450" y="1422400"/>
          <p14:tracePt t="65075" x="3886200" y="1416050"/>
          <p14:tracePt t="65091" x="3930650" y="1416050"/>
          <p14:tracePt t="65108" x="3975100" y="1409700"/>
          <p14:tracePt t="65125" x="4032250" y="1409700"/>
          <p14:tracePt t="65141" x="4089400" y="1403350"/>
          <p14:tracePt t="65158" x="4146550" y="1384300"/>
          <p14:tracePt t="65178" x="4197350" y="1377950"/>
          <p14:tracePt t="65191" x="4248150" y="1371600"/>
          <p14:tracePt t="65208" x="4273550" y="1358900"/>
          <p14:tracePt t="65225" x="4298950" y="1358900"/>
          <p14:tracePt t="65244" x="4324350" y="1358900"/>
          <p14:tracePt t="65258" x="4356100" y="1358900"/>
          <p14:tracePt t="65275" x="4445000" y="1358900"/>
          <p14:tracePt t="65291" x="4533900" y="1365250"/>
          <p14:tracePt t="65308" x="4667250" y="1390650"/>
          <p14:tracePt t="65325" x="4838700" y="1409700"/>
          <p14:tracePt t="65342" x="5048250" y="1409700"/>
          <p14:tracePt t="65358" x="5302250" y="1409700"/>
          <p14:tracePt t="65375" x="5549900" y="1409700"/>
          <p14:tracePt t="65391" x="5772150" y="1409700"/>
          <p14:tracePt t="65408" x="5981700" y="1409700"/>
          <p14:tracePt t="65425" x="6102350" y="1409700"/>
          <p14:tracePt t="65442" x="6203950" y="1390650"/>
          <p14:tracePt t="65458" x="6267450" y="1384300"/>
          <p14:tracePt t="65475" x="6305550" y="1371600"/>
          <p14:tracePt t="65491" x="6305550" y="1365250"/>
          <p14:tracePt t="65508" x="6324600" y="1365250"/>
          <p14:tracePt t="65525" x="6330950" y="1365250"/>
          <p14:tracePt t="65541" x="6350000" y="1358900"/>
          <p14:tracePt t="65558" x="6356350" y="1352550"/>
          <p14:tracePt t="65575" x="6362700" y="1346200"/>
          <p14:tracePt t="65620" x="6350000" y="1346200"/>
          <p14:tracePt t="65630" x="6286500" y="1346200"/>
          <p14:tracePt t="65642" x="6191250" y="1346200"/>
          <p14:tracePt t="65658" x="5981700" y="1346200"/>
          <p14:tracePt t="65675" x="5975350" y="1346200"/>
          <p14:tracePt t="65884" x="5975350" y="1352550"/>
          <p14:tracePt t="65925" x="5937250" y="1358900"/>
          <p14:tracePt t="65934" x="5905500" y="1371600"/>
          <p14:tracePt t="65942" x="5880100" y="1371600"/>
          <p14:tracePt t="65958" x="5791200" y="1346200"/>
          <p14:tracePt t="65975" x="5721350" y="1327150"/>
          <p14:tracePt t="65984" x="5695950" y="1327150"/>
          <p14:tracePt t="65991" x="5670550" y="1320800"/>
          <p14:tracePt t="66021" x="5664200" y="1320800"/>
          <p14:tracePt t="66048" x="5657850" y="1320800"/>
          <p14:tracePt t="66054" x="5651500" y="1320800"/>
          <p14:tracePt t="66061" x="5645150" y="1320800"/>
          <p14:tracePt t="66074" x="5619750" y="1320800"/>
          <p14:tracePt t="66091" x="5492750" y="1320800"/>
          <p14:tracePt t="66108" x="5372100" y="1295400"/>
          <p14:tracePt t="66125" x="5219700" y="1250950"/>
          <p14:tracePt t="66141" x="5035550" y="1200150"/>
          <p14:tracePt t="66158" x="4870450" y="1155700"/>
          <p14:tracePt t="66175" x="4743450" y="1123950"/>
          <p14:tracePt t="66192" x="4660900" y="1117600"/>
          <p14:tracePt t="66208" x="4597400" y="1111250"/>
          <p14:tracePt t="66225" x="4546600" y="1098550"/>
          <p14:tracePt t="66241" x="4425950" y="1073150"/>
          <p14:tracePt t="66258" x="4273550" y="1047750"/>
          <p14:tracePt t="66275" x="4019550" y="1016000"/>
          <p14:tracePt t="66291" x="3848100" y="996950"/>
          <p14:tracePt t="66308" x="3670300" y="990600"/>
          <p14:tracePt t="66325" x="3498850" y="990600"/>
          <p14:tracePt t="66342" x="3327400" y="990600"/>
          <p14:tracePt t="66358" x="3181350" y="990600"/>
          <p14:tracePt t="66375" x="3079750" y="965200"/>
          <p14:tracePt t="66392" x="3016250" y="958850"/>
          <p14:tracePt t="66408" x="2965450" y="952500"/>
          <p14:tracePt t="66425" x="2940050" y="952500"/>
          <p14:tracePt t="66442" x="2927350" y="952500"/>
          <p14:tracePt t="66459" x="2921000" y="952500"/>
          <p14:tracePt t="66475" x="2908300" y="952500"/>
          <p14:tracePt t="66486" x="2889250" y="952500"/>
          <p14:tracePt t="66493" x="2863850" y="965200"/>
          <p14:tracePt t="66508" x="2794000" y="984250"/>
          <p14:tracePt t="66525" x="2724150" y="1003300"/>
          <p14:tracePt t="66542" x="2673350" y="1016000"/>
          <p14:tracePt t="66558" x="2641600" y="1035050"/>
          <p14:tracePt t="66695" x="2635250" y="1041400"/>
          <p14:tracePt t="66708" x="2628900" y="1041400"/>
          <p14:tracePt t="66735" x="2628900" y="1054100"/>
          <p14:tracePt t="66751" x="2641600" y="1060450"/>
          <p14:tracePt t="66758" x="2654300" y="1060450"/>
          <p14:tracePt t="66768" x="2679700" y="1060450"/>
          <p14:tracePt t="66775" x="2705100" y="1066800"/>
          <p14:tracePt t="66792" x="2781300" y="1066800"/>
          <p14:tracePt t="66808" x="2895600" y="1073150"/>
          <p14:tracePt t="66825" x="3041650" y="1104900"/>
          <p14:tracePt t="66842" x="3149600" y="1117600"/>
          <p14:tracePt t="66859" x="3194050" y="1130300"/>
          <p14:tracePt t="66916" x="3200400" y="1130300"/>
          <p14:tracePt t="66943" x="3206750" y="1130300"/>
          <p14:tracePt t="66957" x="3232150" y="1136650"/>
          <p14:tracePt t="66975" x="3251200" y="1136650"/>
          <p14:tracePt t="66983" x="3257550" y="1136650"/>
          <p14:tracePt t="66992" x="3263900" y="1136650"/>
          <p14:tracePt t="67009" x="3270250" y="1136650"/>
          <p14:tracePt t="67025" x="3282950" y="1136650"/>
          <p14:tracePt t="67165" x="3295650" y="1136650"/>
          <p14:tracePt t="67407" x="3295650" y="1143000"/>
          <p14:tracePt t="67417" x="3282950" y="1143000"/>
          <p14:tracePt t="67425" x="3257550" y="1143000"/>
          <p14:tracePt t="67433" x="3244850" y="1143000"/>
          <p14:tracePt t="67450" x="3213100" y="1143000"/>
          <p14:tracePt t="67466" x="3194050" y="1149350"/>
          <p14:tracePt t="67600" x="3187700" y="1155700"/>
          <p14:tracePt t="67642" x="3181350" y="1162050"/>
          <p14:tracePt t="67650" x="3175000" y="1162050"/>
          <p14:tracePt t="67664" x="3168650" y="1162050"/>
          <p14:tracePt t="67672" x="3162300" y="1162050"/>
          <p14:tracePt t="67684" x="3149600" y="1162050"/>
          <p14:tracePt t="67700" x="3130550" y="1162050"/>
          <p14:tracePt t="67717" x="3117850" y="1162050"/>
          <p14:tracePt t="67733" x="3054350" y="1162050"/>
          <p14:tracePt t="67750" x="2959100" y="1149350"/>
          <p14:tracePt t="67767" x="2908300" y="1149350"/>
          <p14:tracePt t="67784" x="2895600" y="1149350"/>
          <p14:tracePt t="67817" x="2889250" y="1143000"/>
          <p14:tracePt t="67839" x="2895600" y="1143000"/>
          <p14:tracePt t="68122" x="2901950" y="1143000"/>
          <p14:tracePt t="68541" x="2940050" y="1149350"/>
          <p14:tracePt t="68549" x="2978150" y="1149350"/>
          <p14:tracePt t="68558" x="3035300" y="1162050"/>
          <p14:tracePt t="68566" x="3124200" y="1187450"/>
          <p14:tracePt t="68582" x="3282950" y="1206500"/>
          <p14:tracePt t="68599" x="3460750" y="1219200"/>
          <p14:tracePt t="68616" x="3644900" y="1238250"/>
          <p14:tracePt t="68632" x="3784600" y="1257300"/>
          <p14:tracePt t="68649" x="3841750" y="1270000"/>
          <p14:tracePt t="68665" x="3854450" y="1276350"/>
          <p14:tracePt t="68904" x="3854450" y="1270000"/>
          <p14:tracePt t="68936" x="3829050" y="1270000"/>
          <p14:tracePt t="68944" x="3822700" y="1263650"/>
          <p14:tracePt t="68951" x="3803650" y="1263650"/>
          <p14:tracePt t="68961" x="3771900" y="1257300"/>
          <p14:tracePt t="68978" x="3708400" y="1244600"/>
          <p14:tracePt t="68997" x="3632200" y="1231900"/>
          <p14:tracePt t="69002" x="3600450" y="1225550"/>
          <p14:tracePt t="69013" x="3549650" y="1212850"/>
          <p14:tracePt t="69028" x="3536950" y="1212850"/>
          <p14:tracePt t="69088" x="3536950" y="1206500"/>
          <p14:tracePt t="69142" x="3543300" y="1206500"/>
          <p14:tracePt t="69278" x="3536950" y="1206500"/>
          <p14:tracePt t="69285" x="3530600" y="1206500"/>
          <p14:tracePt t="69295" x="3486150" y="1206500"/>
          <p14:tracePt t="69317" x="3346450" y="1174750"/>
          <p14:tracePt t="69334" x="3244850" y="1155700"/>
          <p14:tracePt t="69351" x="3200400" y="1143000"/>
          <p14:tracePt t="69367" x="3175000" y="1136650"/>
          <p14:tracePt t="69414" x="3187700" y="1136650"/>
          <p14:tracePt t="69423" x="3194050" y="1136650"/>
          <p14:tracePt t="69434" x="3200400" y="1136650"/>
          <p14:tracePt t="69451" x="3206750" y="1136650"/>
          <p14:tracePt t="69543" x="3213100" y="1130300"/>
          <p14:tracePt t="69617" x="3213100" y="1123950"/>
          <p14:tracePt t="69624" x="3213100" y="1117600"/>
          <p14:tracePt t="69634" x="3206750" y="1111250"/>
          <p14:tracePt t="69651" x="3200400" y="1104900"/>
          <p14:tracePt t="69670" x="3194050" y="1085850"/>
          <p14:tracePt t="69684" x="3181350" y="1066800"/>
          <p14:tracePt t="69701" x="3175000" y="1041400"/>
          <p14:tracePt t="69718" x="3175000" y="1022350"/>
          <p14:tracePt t="69734" x="3175000" y="984250"/>
          <p14:tracePt t="69751" x="3175000" y="952500"/>
          <p14:tracePt t="69768" x="3175000" y="927100"/>
          <p14:tracePt t="69784" x="3175000" y="908050"/>
          <p14:tracePt t="69801" x="3175000" y="882650"/>
          <p14:tracePt t="69818" x="3181350" y="850900"/>
          <p14:tracePt t="69834" x="3206750" y="806450"/>
          <p14:tracePt t="69851" x="3244850" y="768350"/>
          <p14:tracePt t="69868" x="3302000" y="730250"/>
          <p14:tracePt t="69885" x="3333750" y="704850"/>
          <p14:tracePt t="69901" x="3352800" y="692150"/>
          <p14:tracePt t="69918" x="3384550" y="666750"/>
          <p14:tracePt t="69934" x="3409950" y="654050"/>
          <p14:tracePt t="69951" x="3441700" y="641350"/>
          <p14:tracePt t="69968" x="3473450" y="641350"/>
          <p14:tracePt t="69985" x="3530600" y="641350"/>
          <p14:tracePt t="69992" x="3543300" y="641350"/>
          <p14:tracePt t="70001" x="3594100" y="641350"/>
          <p14:tracePt t="70018" x="3670300" y="641350"/>
          <p14:tracePt t="70035" x="3746500" y="641350"/>
          <p14:tracePt t="70051" x="3854450" y="641350"/>
          <p14:tracePt t="70068" x="3930650" y="641350"/>
          <p14:tracePt t="70084" x="4057650" y="641350"/>
          <p14:tracePt t="70104" x="4121150" y="641350"/>
          <p14:tracePt t="70118" x="4171950" y="641350"/>
          <p14:tracePt t="70135" x="4216400" y="641350"/>
          <p14:tracePt t="70151" x="4254500" y="641350"/>
          <p14:tracePt t="70168" x="4260850" y="641350"/>
          <p14:tracePt t="70184" x="4267200" y="641350"/>
          <p14:tracePt t="70201" x="4279900" y="641350"/>
          <p14:tracePt t="70218" x="4292600" y="647700"/>
          <p14:tracePt t="70235" x="4305300" y="654050"/>
          <p14:tracePt t="70251" x="4324350" y="660400"/>
          <p14:tracePt t="70268" x="4362450" y="666750"/>
          <p14:tracePt t="70284" x="4381500" y="673100"/>
          <p14:tracePt t="70301" x="4413250" y="685800"/>
          <p14:tracePt t="70318" x="4432300" y="692150"/>
          <p14:tracePt t="70335" x="4438650" y="692150"/>
          <p14:tracePt t="70352" x="4438650" y="698500"/>
          <p14:tracePt t="70385" x="4457700" y="698500"/>
          <p14:tracePt t="70402" x="4464050" y="711200"/>
          <p14:tracePt t="70418" x="4483100" y="730250"/>
          <p14:tracePt t="70435" x="4508500" y="742950"/>
          <p14:tracePt t="70452" x="4521200" y="755650"/>
          <p14:tracePt t="70468" x="4533900" y="762000"/>
          <p14:tracePt t="70485" x="4546600" y="768350"/>
          <p14:tracePt t="70502" x="4546600" y="774700"/>
          <p14:tracePt t="70518" x="4546600" y="787400"/>
          <p14:tracePt t="70535" x="4552950" y="793750"/>
          <p14:tracePt t="70635" x="4552950" y="800100"/>
          <p14:tracePt t="70647" x="4552950" y="806450"/>
          <p14:tracePt t="70657" x="4552950" y="812800"/>
          <p14:tracePt t="70671" x="4552950" y="819150"/>
          <p14:tracePt t="70685" x="4552950" y="831850"/>
          <p14:tracePt t="70702" x="4540250" y="844550"/>
          <p14:tracePt t="70718" x="4533900" y="850900"/>
          <p14:tracePt t="70735" x="4527550" y="869950"/>
          <p14:tracePt t="70752" x="4521200" y="895350"/>
          <p14:tracePt t="70768" x="4502150" y="927100"/>
          <p14:tracePt t="70785" x="4495800" y="952500"/>
          <p14:tracePt t="70802" x="4483100" y="971550"/>
          <p14:tracePt t="70818" x="4470400" y="990600"/>
          <p14:tracePt t="70835" x="4457700" y="1003300"/>
          <p14:tracePt t="70852" x="4451350" y="1009650"/>
          <p14:tracePt t="70869" x="4445000" y="1016000"/>
          <p14:tracePt t="70886" x="4438650" y="1022350"/>
          <p14:tracePt t="70902" x="4419600" y="1035050"/>
          <p14:tracePt t="70919" x="4387850" y="1041400"/>
          <p14:tracePt t="70935" x="4356100" y="1047750"/>
          <p14:tracePt t="70952" x="4318000" y="1054100"/>
          <p14:tracePt t="70969" x="4273550" y="1054100"/>
          <p14:tracePt t="70985" x="4260850" y="1060450"/>
          <p14:tracePt t="70993" x="4248150" y="1060450"/>
          <p14:tracePt t="71002" x="4241800" y="1060450"/>
          <p14:tracePt t="71019" x="4229100" y="1073150"/>
          <p14:tracePt t="71035" x="4216400" y="1073150"/>
          <p14:tracePt t="71053" x="4171950" y="1079500"/>
          <p14:tracePt t="71069" x="4108450" y="1079500"/>
          <p14:tracePt t="71085" x="4064000" y="1079500"/>
          <p14:tracePt t="71102" x="4025900" y="1079500"/>
          <p14:tracePt t="71119" x="4006850" y="1079500"/>
          <p14:tracePt t="71136" x="3981450" y="1079500"/>
          <p14:tracePt t="71152" x="3968750" y="1079500"/>
          <p14:tracePt t="71169" x="3943350" y="1079500"/>
          <p14:tracePt t="71186" x="3917950" y="1079500"/>
          <p14:tracePt t="71202" x="3879850" y="1079500"/>
          <p14:tracePt t="71219" x="3848100" y="1079500"/>
          <p14:tracePt t="71236" x="3829050" y="1079500"/>
          <p14:tracePt t="71252" x="3797300" y="1079500"/>
          <p14:tracePt t="71269" x="3771900" y="1079500"/>
          <p14:tracePt t="71285" x="3740150" y="1079500"/>
          <p14:tracePt t="71302" x="3714750" y="1079500"/>
          <p14:tracePt t="71319" x="3689350" y="1079500"/>
          <p14:tracePt t="71336" x="3651250" y="1079500"/>
          <p14:tracePt t="71353" x="3613150" y="1079500"/>
          <p14:tracePt t="71369" x="3556000" y="1079500"/>
          <p14:tracePt t="71386" x="3511550" y="1079500"/>
          <p14:tracePt t="71403" x="3486150" y="1079500"/>
          <p14:tracePt t="71419" x="3473450" y="1079500"/>
          <p14:tracePt t="71436" x="3467100" y="1079500"/>
          <p14:tracePt t="71453" x="3454400" y="1079500"/>
          <p14:tracePt t="71469" x="3435350" y="1079500"/>
          <p14:tracePt t="71486" x="3429000" y="1079500"/>
          <p14:tracePt t="71494" x="3416300" y="1079500"/>
          <p14:tracePt t="71519" x="3409950" y="1073150"/>
          <p14:tracePt t="71535" x="3403600" y="1073150"/>
          <p14:tracePt t="71552" x="3397250" y="1073150"/>
          <p14:tracePt t="71569" x="3390900" y="1066800"/>
          <p14:tracePt t="71586" x="3384550" y="1060450"/>
          <p14:tracePt t="71603" x="3384550" y="1054100"/>
          <p14:tracePt t="71619" x="3371850" y="1041400"/>
          <p14:tracePt t="71636" x="3371850" y="1035050"/>
          <p14:tracePt t="71659" x="3365500" y="1028700"/>
          <p14:tracePt t="71669" x="3340100" y="1003300"/>
          <p14:tracePt t="71686" x="3270250" y="990600"/>
          <p14:tracePt t="71703" x="3181350" y="984250"/>
          <p14:tracePt t="71719" x="3130550" y="971550"/>
          <p14:tracePt t="71736" x="3111500" y="971550"/>
          <p14:tracePt t="71753" x="3105150" y="971550"/>
          <p14:tracePt t="71807" x="3098800" y="965200"/>
          <p14:tracePt t="71880" x="3098800" y="952500"/>
          <p14:tracePt t="71888" x="3098800" y="946150"/>
          <p14:tracePt t="71896" x="3105150" y="933450"/>
          <p14:tracePt t="71906" x="3117850" y="914400"/>
          <p14:tracePt t="71921" x="3117850" y="901700"/>
          <p14:tracePt t="71936" x="3143250" y="869950"/>
          <p14:tracePt t="71953" x="3155950" y="857250"/>
          <p14:tracePt t="71969" x="3175000" y="838200"/>
          <p14:tracePt t="71986" x="3206750" y="812800"/>
          <p14:tracePt t="71994" x="3219450" y="800100"/>
          <p14:tracePt t="72003" x="3244850" y="793750"/>
          <p14:tracePt t="72020" x="3282950" y="762000"/>
          <p14:tracePt t="72036" x="3321050" y="736600"/>
          <p14:tracePt t="72053" x="3352800" y="736600"/>
          <p14:tracePt t="72070" x="3429000" y="704850"/>
          <p14:tracePt t="72086" x="3492500" y="679450"/>
          <p14:tracePt t="72103" x="3536950" y="673100"/>
          <p14:tracePt t="72119" x="3594100" y="666750"/>
          <p14:tracePt t="72136" x="3663950" y="660400"/>
          <p14:tracePt t="72153" x="3702050" y="654050"/>
          <p14:tracePt t="72170" x="3746500" y="654050"/>
          <p14:tracePt t="72186" x="3784600" y="654050"/>
          <p14:tracePt t="72203" x="3841750" y="654050"/>
          <p14:tracePt t="72220" x="3898900" y="654050"/>
          <p14:tracePt t="72237" x="3943350" y="654050"/>
          <p14:tracePt t="72253" x="4025900" y="654050"/>
          <p14:tracePt t="72270" x="4070350" y="654050"/>
          <p14:tracePt t="72286" x="4140200" y="685800"/>
          <p14:tracePt t="72303" x="4184650" y="698500"/>
          <p14:tracePt t="72320" x="4248150" y="717550"/>
          <p14:tracePt t="72337" x="4292600" y="730250"/>
          <p14:tracePt t="72353" x="4324350" y="742950"/>
          <p14:tracePt t="72370" x="4343400" y="755650"/>
          <p14:tracePt t="72386" x="4349750" y="762000"/>
          <p14:tracePt t="72403" x="4362450" y="768350"/>
          <p14:tracePt t="72420" x="4368800" y="774700"/>
          <p14:tracePt t="72436" x="4375150" y="781050"/>
          <p14:tracePt t="72470" x="4381500" y="793750"/>
          <p14:tracePt t="72487" x="4381500" y="800100"/>
          <p14:tracePt t="72503" x="4387850" y="812800"/>
          <p14:tracePt t="72520" x="4394200" y="819150"/>
          <p14:tracePt t="72537" x="4394200" y="825500"/>
          <p14:tracePt t="72553" x="4400550" y="844550"/>
          <p14:tracePt t="72570" x="4400550" y="850900"/>
          <p14:tracePt t="72587" x="4400550" y="869950"/>
          <p14:tracePt t="72603" x="4400550" y="882650"/>
          <p14:tracePt t="72620" x="4400550" y="895350"/>
          <p14:tracePt t="72637" x="4400550" y="908050"/>
          <p14:tracePt t="72654" x="4400550" y="914400"/>
          <p14:tracePt t="72670" x="4400550" y="920750"/>
          <p14:tracePt t="72687" x="4400550" y="933450"/>
          <p14:tracePt t="72703" x="4400550" y="946150"/>
          <p14:tracePt t="72720" x="4400550" y="958850"/>
          <p14:tracePt t="72737" x="4400550" y="965200"/>
          <p14:tracePt t="72753" x="4400550" y="971550"/>
          <p14:tracePt t="72770" x="4387850" y="984250"/>
          <p14:tracePt t="72787" x="4356100" y="996950"/>
          <p14:tracePt t="72804" x="4298950" y="996950"/>
          <p14:tracePt t="72821" x="4210050" y="1016000"/>
          <p14:tracePt t="72840" x="4102100" y="1028700"/>
          <p14:tracePt t="72855" x="4051300" y="1035050"/>
          <p14:tracePt t="72870" x="4025900" y="1035050"/>
          <p14:tracePt t="72887" x="3981450" y="1047750"/>
          <p14:tracePt t="72904" x="3968750" y="1047750"/>
          <p14:tracePt t="72944" x="3956050" y="1047750"/>
          <p14:tracePt t="72961" x="3949700" y="1047750"/>
          <p14:tracePt t="72977" x="3943350" y="1047750"/>
          <p14:tracePt t="72987" x="3937000" y="1047750"/>
          <p14:tracePt t="73004" x="3930650" y="1047750"/>
          <p14:tracePt t="73026" x="3924300" y="1047750"/>
          <p14:tracePt t="73057" x="3911600" y="1047750"/>
          <p14:tracePt t="73063" x="3905250" y="1047750"/>
          <p14:tracePt t="73072" x="3886200" y="1047750"/>
          <p14:tracePt t="73087" x="3848100" y="1047750"/>
          <p14:tracePt t="73104" x="3810000" y="1047750"/>
          <p14:tracePt t="73120" x="3759200" y="1047750"/>
          <p14:tracePt t="73137" x="3740150" y="1047750"/>
          <p14:tracePt t="73154" x="3733800" y="1047750"/>
          <p14:tracePt t="73416" x="3740150" y="1054100"/>
          <p14:tracePt t="73425" x="3746500" y="1060450"/>
          <p14:tracePt t="73439" x="3752850" y="1066800"/>
          <p14:tracePt t="73447" x="3759200" y="1079500"/>
          <p14:tracePt t="73463" x="3765550" y="1085850"/>
          <p14:tracePt t="73473" x="3765550" y="1098550"/>
          <p14:tracePt t="73489" x="3771900" y="1111250"/>
          <p14:tracePt t="73506" x="3778250" y="1117600"/>
          <p14:tracePt t="73617" x="3778250" y="1123950"/>
          <p14:tracePt t="73651" x="3759200" y="1117600"/>
          <p14:tracePt t="73658" x="3740150" y="1111250"/>
          <p14:tracePt t="73667" x="3708400" y="1098550"/>
          <p14:tracePt t="73675" x="3663950" y="1092200"/>
          <p14:tracePt t="73690" x="3575050" y="1054100"/>
          <p14:tracePt t="73706" x="3511550" y="1041400"/>
          <p14:tracePt t="73723" x="3486150" y="1041400"/>
          <p14:tracePt t="73740" x="3473450" y="1035050"/>
          <p14:tracePt t="73773" x="3473450" y="1028700"/>
          <p14:tracePt t="73875" x="3473450" y="1022350"/>
          <p14:tracePt t="73883" x="3473450" y="1009650"/>
          <p14:tracePt t="73899" x="3479800" y="996950"/>
          <p14:tracePt t="73907" x="3486150" y="990600"/>
          <p14:tracePt t="73923" x="3486150" y="984250"/>
          <p14:tracePt t="73946" x="3492500" y="977900"/>
          <p14:tracePt t="73962" x="3492500" y="958850"/>
          <p14:tracePt t="73973" x="3498850" y="958850"/>
          <p14:tracePt t="73990" x="3505200" y="952500"/>
          <p14:tracePt t="74007" x="3505200" y="939800"/>
          <p14:tracePt t="74023" x="3505200" y="933450"/>
          <p14:tracePt t="74040" x="3511550" y="914400"/>
          <p14:tracePt t="74056" x="3517900" y="901700"/>
          <p14:tracePt t="74073" x="3530600" y="889000"/>
          <p14:tracePt t="74090" x="3536950" y="869950"/>
          <p14:tracePt t="74107" x="3543300" y="857250"/>
          <p14:tracePt t="74123" x="3562350" y="844550"/>
          <p14:tracePt t="74140" x="3568700" y="831850"/>
          <p14:tracePt t="74156" x="3587750" y="812800"/>
          <p14:tracePt t="74173" x="3613150" y="800100"/>
          <p14:tracePt t="74191" x="3644900" y="774700"/>
          <p14:tracePt t="74207" x="3663950" y="762000"/>
          <p14:tracePt t="74223" x="3676650" y="749300"/>
          <p14:tracePt t="74240" x="3689350" y="742950"/>
          <p14:tracePt t="74304" x="3695700" y="742950"/>
          <p14:tracePt t="74314" x="3708400" y="742950"/>
          <p14:tracePt t="74320" x="3721100" y="742950"/>
          <p14:tracePt t="74330" x="3746500" y="742950"/>
          <p14:tracePt t="74340" x="3778250" y="742950"/>
          <p14:tracePt t="74357" x="3829050" y="742950"/>
          <p14:tracePt t="74374" x="3886200" y="742950"/>
          <p14:tracePt t="74392" x="3924300" y="742950"/>
          <p14:tracePt t="74448" x="3930650" y="742950"/>
          <p14:tracePt t="74456" x="3937000" y="742950"/>
          <p14:tracePt t="74472" x="3937000" y="755650"/>
          <p14:tracePt t="74481" x="3943350" y="762000"/>
          <p14:tracePt t="74490" x="3956050" y="774700"/>
          <p14:tracePt t="74507" x="3968750" y="787400"/>
          <p14:tracePt t="74524" x="3981450" y="800100"/>
          <p14:tracePt t="74540" x="4000500" y="812800"/>
          <p14:tracePt t="74557" x="4006850" y="812800"/>
          <p14:tracePt t="74574" x="4013200" y="819150"/>
          <p14:tracePt t="74590" x="4019550" y="819150"/>
          <p14:tracePt t="74607" x="4025900" y="825500"/>
          <p14:tracePt t="74665" x="4032250" y="831850"/>
          <p14:tracePt t="74672" x="4032250" y="838200"/>
          <p14:tracePt t="74681" x="4038600" y="844550"/>
          <p14:tracePt t="74690" x="4044950" y="844550"/>
          <p14:tracePt t="74714" x="4044950" y="850900"/>
          <p14:tracePt t="74724" x="4044950" y="857250"/>
          <p14:tracePt t="74740" x="4044950" y="869950"/>
          <p14:tracePt t="74757" x="4044950" y="882650"/>
          <p14:tracePt t="74777" x="4044950" y="895350"/>
          <p14:tracePt t="74807" x="4044950" y="908050"/>
          <p14:tracePt t="74832" x="4044950" y="914400"/>
          <p14:tracePt t="74849" x="4038600" y="920750"/>
          <p14:tracePt t="74864" x="4032250" y="933450"/>
          <p14:tracePt t="74881" x="4025900" y="946150"/>
          <p14:tracePt t="74897" x="4019550" y="952500"/>
          <p14:tracePt t="74907" x="4013200" y="958850"/>
          <p14:tracePt t="74924" x="4006850" y="965200"/>
          <p14:tracePt t="74941" x="4000500" y="971550"/>
          <p14:tracePt t="74957" x="3994150" y="977900"/>
          <p14:tracePt t="74974" x="3981450" y="984250"/>
          <p14:tracePt t="74991" x="3956050" y="996950"/>
          <p14:tracePt t="75007" x="3924300" y="1003300"/>
          <p14:tracePt t="75024" x="3917950" y="1016000"/>
          <p14:tracePt t="75041" x="3898900" y="1016000"/>
          <p14:tracePt t="75074" x="3873500" y="1016000"/>
          <p14:tracePt t="75091" x="3848100" y="1022350"/>
          <p14:tracePt t="75107" x="3816350" y="1028700"/>
          <p14:tracePt t="75124" x="3778250" y="1028700"/>
          <p14:tracePt t="75141" x="3759200" y="1028700"/>
          <p14:tracePt t="75157" x="3740150" y="1028700"/>
          <p14:tracePt t="75177" x="3727450" y="1028700"/>
          <p14:tracePt t="75191" x="3702050" y="1028700"/>
          <p14:tracePt t="75208" x="3683000" y="1028700"/>
          <p14:tracePt t="75224" x="3651250" y="1041400"/>
          <p14:tracePt t="75241" x="3638550" y="1041400"/>
          <p14:tracePt t="75257" x="3625850" y="1041400"/>
          <p14:tracePt t="75386" x="3606800" y="1041400"/>
          <p14:tracePt t="75411" x="3606800" y="1035050"/>
          <p14:tracePt t="75418" x="3600450" y="1028700"/>
          <p14:tracePt t="75427" x="3600450" y="1022350"/>
          <p14:tracePt t="75443" x="3600450" y="1016000"/>
          <p14:tracePt t="75458" x="3594100" y="996950"/>
          <p14:tracePt t="75475" x="3594100" y="990600"/>
          <p14:tracePt t="75491" x="3594100" y="977900"/>
          <p14:tracePt t="75508" x="3594100" y="971550"/>
          <p14:tracePt t="75525" x="3594100" y="958850"/>
          <p14:tracePt t="75541" x="3594100" y="946150"/>
          <p14:tracePt t="75558" x="3600450" y="939800"/>
          <p14:tracePt t="75577" x="3613150" y="927100"/>
          <p14:tracePt t="75591" x="3613150" y="920750"/>
          <p14:tracePt t="75608" x="3625850" y="908050"/>
          <p14:tracePt t="75624" x="3632200" y="901700"/>
          <p14:tracePt t="75641" x="3651250" y="876300"/>
          <p14:tracePt t="75658" x="3657600" y="863600"/>
          <p14:tracePt t="75675" x="3663950" y="857250"/>
          <p14:tracePt t="75691" x="3683000" y="831850"/>
          <p14:tracePt t="75708" x="3689350" y="819150"/>
          <p14:tracePt t="75725" x="3702050" y="800100"/>
          <p14:tracePt t="75741" x="3714750" y="787400"/>
          <p14:tracePt t="75758" x="3727450" y="774700"/>
          <p14:tracePt t="75775" x="3759200" y="762000"/>
          <p14:tracePt t="75792" x="3771900" y="749300"/>
          <p14:tracePt t="75808" x="3790950" y="742950"/>
          <p14:tracePt t="75825" x="3810000" y="736600"/>
          <p14:tracePt t="75841" x="3841750" y="736600"/>
          <p14:tracePt t="75858" x="3860800" y="736600"/>
          <p14:tracePt t="75875" x="3905250" y="736600"/>
          <p14:tracePt t="75891" x="3943350" y="736600"/>
          <p14:tracePt t="75908" x="3981450" y="736600"/>
          <p14:tracePt t="75925" x="4013200" y="736600"/>
          <p14:tracePt t="75942" x="4025900" y="736600"/>
          <p14:tracePt t="75958" x="4032250" y="736600"/>
          <p14:tracePt t="76050" x="4038600" y="736600"/>
          <p14:tracePt t="76066" x="4038600" y="742950"/>
          <p14:tracePt t="76073" x="4038600" y="749300"/>
          <p14:tracePt t="76083" x="4044950" y="755650"/>
          <p14:tracePt t="76101" x="4051300" y="762000"/>
          <p14:tracePt t="76108" x="4051300" y="768350"/>
          <p14:tracePt t="76125" x="4057650" y="768350"/>
          <p14:tracePt t="76142" x="4057650" y="774700"/>
          <p14:tracePt t="76162" x="4064000" y="787400"/>
          <p14:tracePt t="76176" x="4064000" y="812800"/>
          <p14:tracePt t="76192" x="4064000" y="825500"/>
          <p14:tracePt t="76208" x="4064000" y="831850"/>
          <p14:tracePt t="76225" x="4064000" y="838200"/>
          <p14:tracePt t="76242" x="4064000" y="844550"/>
          <p14:tracePt t="76275" x="4064000" y="857250"/>
          <p14:tracePt t="76314" x="4064000" y="863600"/>
          <p14:tracePt t="76336" x="4064000" y="869950"/>
          <p14:tracePt t="76347" x="4064000" y="876300"/>
          <p14:tracePt t="76353" x="4051300" y="889000"/>
          <p14:tracePt t="76363" x="4051300" y="895350"/>
          <p14:tracePt t="76375" x="4051300" y="901700"/>
          <p14:tracePt t="76392" x="4019550" y="933450"/>
          <p14:tracePt t="76408" x="4019550" y="939800"/>
          <p14:tracePt t="76425" x="4013200" y="946150"/>
          <p14:tracePt t="76442" x="4000500" y="952500"/>
          <p14:tracePt t="76599" x="4000500" y="958850"/>
          <p14:tracePt t="77027" x="3994150" y="965200"/>
          <p14:tracePt t="77075" x="3994150" y="977900"/>
          <p14:tracePt t="77124" x="3994150" y="984250"/>
          <p14:tracePt t="79773" x="3994150" y="990600"/>
          <p14:tracePt t="79996" x="3981450" y="996950"/>
          <p14:tracePt t="80132" x="3975100" y="996950"/>
          <p14:tracePt t="83390" x="3968750" y="1003300"/>
          <p14:tracePt t="83420" x="3962400" y="1003300"/>
          <p14:tracePt t="83428" x="3949700" y="1003300"/>
          <p14:tracePt t="83438" x="3930650" y="1003300"/>
          <p14:tracePt t="83448" x="3917950" y="1003300"/>
          <p14:tracePt t="83465" x="3867150" y="1003300"/>
          <p14:tracePt t="83481" x="3835400" y="1009650"/>
          <p14:tracePt t="83498" x="3816350" y="1009650"/>
          <p14:tracePt t="83515" x="3810000" y="1016000"/>
          <p14:tracePt t="83607" x="3797300" y="1022350"/>
          <p14:tracePt t="83623" x="3784600" y="1035050"/>
          <p14:tracePt t="83660" x="3765550" y="1041400"/>
          <p14:tracePt t="83676" x="3746500" y="1047750"/>
          <p14:tracePt t="83688" x="3740150" y="1047750"/>
          <p14:tracePt t="83692" x="3727450" y="1047750"/>
          <p14:tracePt t="83703" x="3702050" y="1054100"/>
          <p14:tracePt t="83715" x="3676650" y="1060450"/>
          <p14:tracePt t="83732" x="3663950" y="1066800"/>
          <p14:tracePt t="83765" x="3657600" y="1066800"/>
          <p14:tracePt t="83959" x="3651250" y="1066800"/>
          <p14:tracePt t="83986" x="3644900" y="1060450"/>
          <p14:tracePt t="83999" x="3632200" y="1060450"/>
          <p14:tracePt t="84010" x="3625850" y="1054100"/>
          <p14:tracePt t="84016" x="3619500" y="1041400"/>
          <p14:tracePt t="84033" x="3594100" y="1028700"/>
          <p14:tracePt t="84050" x="3575050" y="1003300"/>
          <p14:tracePt t="84066" x="3568700" y="1003300"/>
          <p14:tracePt t="84083" x="3556000" y="984250"/>
          <p14:tracePt t="84100" x="3543300" y="965200"/>
          <p14:tracePt t="84116" x="3536950" y="958850"/>
          <p14:tracePt t="84133" x="3530600" y="933450"/>
          <p14:tracePt t="84150" x="3511550" y="914400"/>
          <p14:tracePt t="84167" x="3511550" y="908050"/>
          <p14:tracePt t="84183" x="3511550" y="876300"/>
          <p14:tracePt t="84200" x="3511550" y="863600"/>
          <p14:tracePt t="84217" x="3511550" y="838200"/>
          <p14:tracePt t="84233" x="3511550" y="812800"/>
          <p14:tracePt t="84250" x="3511550" y="781050"/>
          <p14:tracePt t="84267" x="3517900" y="749300"/>
          <p14:tracePt t="84283" x="3530600" y="723900"/>
          <p14:tracePt t="84300" x="3536950" y="704850"/>
          <p14:tracePt t="84317" x="3543300" y="692150"/>
          <p14:tracePt t="84333" x="3549650" y="679450"/>
          <p14:tracePt t="84350" x="3562350" y="666750"/>
          <p14:tracePt t="84367" x="3568700" y="660400"/>
          <p14:tracePt t="84383" x="3600450" y="654050"/>
          <p14:tracePt t="84400" x="3644900" y="641350"/>
          <p14:tracePt t="84417" x="3683000" y="635000"/>
          <p14:tracePt t="84433" x="3746500" y="622300"/>
          <p14:tracePt t="84454" x="3860800" y="603250"/>
          <p14:tracePt t="84469" x="3930650" y="603250"/>
          <p14:tracePt t="84483" x="3981450" y="603250"/>
          <p14:tracePt t="84500" x="4013200" y="603250"/>
          <p14:tracePt t="84517" x="4032250" y="609600"/>
          <p14:tracePt t="84534" x="4044950" y="622300"/>
          <p14:tracePt t="84567" x="4057650" y="635000"/>
          <p14:tracePt t="84583" x="4064000" y="641350"/>
          <p14:tracePt t="84600" x="4095750" y="666750"/>
          <p14:tracePt t="84617" x="4127500" y="685800"/>
          <p14:tracePt t="84634" x="4159250" y="704850"/>
          <p14:tracePt t="84650" x="4165600" y="717550"/>
          <p14:tracePt t="84667" x="4178300" y="717550"/>
          <p14:tracePt t="84684" x="4184650" y="723900"/>
          <p14:tracePt t="84708" x="4184650" y="736600"/>
          <p14:tracePt t="84725" x="4184650" y="742950"/>
          <p14:tracePt t="84734" x="4184650" y="762000"/>
          <p14:tracePt t="84750" x="4178300" y="793750"/>
          <p14:tracePt t="84767" x="4171950" y="831850"/>
          <p14:tracePt t="84784" x="4159250" y="869950"/>
          <p14:tracePt t="84800" x="4146550" y="920750"/>
          <p14:tracePt t="84817" x="4140200" y="952500"/>
          <p14:tracePt t="84834" x="4133850" y="996950"/>
          <p14:tracePt t="84851" x="4127500" y="1009650"/>
          <p14:tracePt t="84868" x="4108450" y="1041400"/>
          <p14:tracePt t="84884" x="4089400" y="1047750"/>
          <p14:tracePt t="84900" x="4070350" y="1054100"/>
          <p14:tracePt t="84917" x="4032250" y="1060450"/>
          <p14:tracePt t="84934" x="4000500" y="1060450"/>
          <p14:tracePt t="84950" x="3937000" y="1073150"/>
          <p14:tracePt t="84967" x="3879850" y="1085850"/>
          <p14:tracePt t="84984" x="3835400" y="1092200"/>
          <p14:tracePt t="84993" x="3822700" y="1092200"/>
          <p14:tracePt t="85001" x="3810000" y="1098550"/>
          <p14:tracePt t="85017" x="3797300" y="1098550"/>
          <p14:tracePt t="85103" x="3778250" y="1117600"/>
          <p14:tracePt t="85112" x="3771900" y="1117600"/>
          <p14:tracePt t="85117" x="3765550" y="1123950"/>
          <p14:tracePt t="85134" x="3727450" y="1143000"/>
          <p14:tracePt t="85151" x="3702050" y="1155700"/>
          <p14:tracePt t="85167" x="3683000" y="1168400"/>
          <p14:tracePt t="85184" x="3663950" y="1174750"/>
          <p14:tracePt t="85201" x="3651250" y="1181100"/>
          <p14:tracePt t="85217" x="3625850" y="1181100"/>
          <p14:tracePt t="85234" x="3613150" y="1181100"/>
          <p14:tracePt t="85251" x="3606800" y="1187450"/>
          <p14:tracePt t="86130" x="3600450" y="1187450"/>
          <p14:tracePt t="86135" x="3575050" y="1187450"/>
          <p14:tracePt t="86149" x="3524250" y="1187450"/>
          <p14:tracePt t="86165" x="3479800" y="1187450"/>
          <p14:tracePt t="86182" x="3416300" y="1187450"/>
          <p14:tracePt t="86199" x="3359150" y="1187450"/>
          <p14:tracePt t="86216" x="3314700" y="1187450"/>
          <p14:tracePt t="86232" x="3295650" y="1187450"/>
          <p14:tracePt t="86279" x="3282950" y="1187450"/>
          <p14:tracePt t="86288" x="3270250" y="1187450"/>
          <p14:tracePt t="86299" x="3238500" y="1187450"/>
          <p14:tracePt t="86317" x="2997200" y="1187450"/>
          <p14:tracePt t="86332" x="2774950" y="1187450"/>
          <p14:tracePt t="86349" x="2597150" y="1187450"/>
          <p14:tracePt t="86365" x="2495550" y="1187450"/>
          <p14:tracePt t="86382" x="2463800" y="1187450"/>
          <p14:tracePt t="86712" x="2457450" y="1193800"/>
          <p14:tracePt t="86752" x="2451100" y="1200150"/>
          <p14:tracePt t="86760" x="2444750" y="1200150"/>
          <p14:tracePt t="86777" x="2438400" y="1200150"/>
          <p14:tracePt t="86786" x="2432050" y="1200150"/>
          <p14:tracePt t="86803" x="2413000" y="1200150"/>
          <p14:tracePt t="86820" x="2393950" y="1200150"/>
          <p14:tracePt t="86836" x="2387600" y="1187450"/>
          <p14:tracePt t="86853" x="2381250" y="1187450"/>
          <p14:tracePt t="87950" x="2374900" y="1187450"/>
          <p14:tracePt t="87966" x="2362200" y="1187450"/>
          <p14:tracePt t="87974" x="2362200" y="1200150"/>
          <p14:tracePt t="87982" x="2355850" y="1206500"/>
          <p14:tracePt t="87996" x="2355850" y="1219200"/>
          <p14:tracePt t="88008" x="2349500" y="1231900"/>
          <p14:tracePt t="88025" x="2349500" y="1270000"/>
          <p14:tracePt t="88041" x="2349500" y="1308100"/>
          <p14:tracePt t="88058" x="2355850" y="1346200"/>
          <p14:tracePt t="88075" x="2381250" y="1377950"/>
          <p14:tracePt t="88091" x="2400300" y="1403350"/>
          <p14:tracePt t="88108" x="2413000" y="1416050"/>
          <p14:tracePt t="88199" x="2413000" y="1422400"/>
          <p14:tracePt t="88214" x="2413000" y="1435100"/>
          <p14:tracePt t="88223" x="2413000" y="1441450"/>
          <p14:tracePt t="88232" x="2413000" y="1447800"/>
          <p14:tracePt t="88241" x="2413000" y="1460500"/>
          <p14:tracePt t="88258" x="2413000" y="1466850"/>
          <p14:tracePt t="88281" x="2413000" y="1485900"/>
          <p14:tracePt t="88302" x="2419350" y="1485900"/>
          <p14:tracePt t="88314" x="2425700" y="1492250"/>
          <p14:tracePt t="88328" x="2432050" y="1492250"/>
          <p14:tracePt t="88343" x="2444750" y="1492250"/>
          <p14:tracePt t="88439" x="2451100" y="1485900"/>
          <p14:tracePt t="88465" x="2451100" y="1473200"/>
          <p14:tracePt t="88487" x="2451100" y="1466850"/>
          <p14:tracePt t="88498" x="2457450" y="1466850"/>
          <p14:tracePt t="88530" x="2457450" y="1460500"/>
          <p14:tracePt t="88537" x="2463800" y="1454150"/>
          <p14:tracePt t="88553" x="2476500" y="1447800"/>
          <p14:tracePt t="88569" x="2495550" y="1447800"/>
          <p14:tracePt t="88577" x="2533650" y="1447800"/>
          <p14:tracePt t="88592" x="2647950" y="1447800"/>
          <p14:tracePt t="88608" x="2819400" y="1447800"/>
          <p14:tracePt t="88625" x="3067050" y="1447800"/>
          <p14:tracePt t="88641" x="3416300" y="1447800"/>
          <p14:tracePt t="88658" x="3740150" y="1447800"/>
          <p14:tracePt t="88675" x="3930650" y="1447800"/>
          <p14:tracePt t="88692" x="4000500" y="1428750"/>
          <p14:tracePt t="88708" x="4025900" y="1428750"/>
          <p14:tracePt t="88725" x="4032250" y="1416050"/>
          <p14:tracePt t="88742" x="4032250" y="1409700"/>
          <p14:tracePt t="89016" x="4032250" y="1403350"/>
          <p14:tracePt t="89023" x="4025900" y="1403350"/>
          <p14:tracePt t="89048" x="4019550" y="1403350"/>
          <p14:tracePt t="89055" x="4006850" y="1403350"/>
          <p14:tracePt t="89064" x="4000500" y="1403350"/>
          <p14:tracePt t="89074" x="3975100" y="1403350"/>
          <p14:tracePt t="89091" x="3943350" y="1403350"/>
          <p14:tracePt t="89108" x="3892550" y="1403350"/>
          <p14:tracePt t="89128" x="3829050" y="1403350"/>
          <p14:tracePt t="89142" x="3746500" y="1403350"/>
          <p14:tracePt t="89158" x="3543300" y="1403350"/>
          <p14:tracePt t="89174" x="3384550" y="1403350"/>
          <p14:tracePt t="89191" x="3257550" y="1403350"/>
          <p14:tracePt t="89208" x="3200400" y="1390650"/>
          <p14:tracePt t="89224" x="3175000" y="1384300"/>
          <p14:tracePt t="89241" x="3162300" y="1384300"/>
          <p14:tracePt t="89258" x="3149600" y="1384300"/>
          <p14:tracePt t="89274" x="3143250" y="1384300"/>
          <p14:tracePt t="89537" x="3136900" y="1377950"/>
          <p14:tracePt t="89731" x="3136900" y="1371600"/>
          <p14:tracePt t="89738" x="3136900" y="1365250"/>
          <p14:tracePt t="89747" x="3136900" y="1358900"/>
          <p14:tracePt t="89764" x="3136900" y="1352550"/>
          <p14:tracePt t="89774" x="3136900" y="1339850"/>
          <p14:tracePt t="89790" x="3136900" y="1314450"/>
          <p14:tracePt t="89806" x="3124200" y="1282700"/>
          <p14:tracePt t="89823" x="3117850" y="1276350"/>
          <p14:tracePt t="89839" x="3111500" y="1257300"/>
          <p14:tracePt t="89856" x="3105150" y="1244600"/>
          <p14:tracePt t="89873" x="3105150" y="1238250"/>
          <p14:tracePt t="89929" x="3105150" y="1231900"/>
          <p14:tracePt t="90019" x="3098800" y="1206500"/>
          <p14:tracePt t="90038" x="3086100" y="1193800"/>
          <p14:tracePt t="90056" x="3079750" y="1181100"/>
          <p14:tracePt t="90073" x="3054350" y="1155700"/>
          <p14:tracePt t="90089" x="3035300" y="1143000"/>
          <p14:tracePt t="90106" x="3003550" y="1130300"/>
          <p14:tracePt t="90123" x="2971800" y="1123950"/>
          <p14:tracePt t="90140" x="2933700" y="1117600"/>
          <p14:tracePt t="90157" x="2927350" y="1117600"/>
          <p14:tracePt t="90173" x="2921000" y="1117600"/>
          <p14:tracePt t="90345" x="2914650" y="1111250"/>
          <p14:tracePt t="90363" x="2914650" y="1104900"/>
          <p14:tracePt t="90368" x="2914650" y="1098550"/>
          <p14:tracePt t="90379" x="2908300" y="1085850"/>
          <p14:tracePt t="90395" x="2895600" y="1066800"/>
          <p14:tracePt t="90412" x="2882900" y="1041400"/>
          <p14:tracePt t="90428" x="2870200" y="1028700"/>
          <p14:tracePt t="91066" x="2882900" y="1028700"/>
          <p14:tracePt t="91071" x="2914650" y="1035050"/>
          <p14:tracePt t="91082" x="2990850" y="1073150"/>
          <p14:tracePt t="91094" x="3117850" y="1130300"/>
          <p14:tracePt t="91111" x="3257550" y="1193800"/>
          <p14:tracePt t="91128" x="3416300" y="1257300"/>
          <p14:tracePt t="91144" x="3530600" y="1314450"/>
          <p14:tracePt t="91161" x="3562350" y="1327150"/>
          <p14:tracePt t="91177" x="3575050" y="1333500"/>
          <p14:tracePt t="91264" x="3568700" y="1333500"/>
          <p14:tracePt t="91352" x="3587750" y="1333500"/>
          <p14:tracePt t="91361" x="3619500" y="1333500"/>
          <p14:tracePt t="91368" x="3676650" y="1333500"/>
          <p14:tracePt t="91378" x="3740150" y="1333500"/>
          <p14:tracePt t="91394" x="3917950" y="1333500"/>
          <p14:tracePt t="91411" x="4152900" y="1333500"/>
          <p14:tracePt t="91428" x="4400550" y="1352550"/>
          <p14:tracePt t="91445" x="4572000" y="1365250"/>
          <p14:tracePt t="91462" x="4673600" y="1390650"/>
          <p14:tracePt t="91478" x="4692650" y="1397000"/>
          <p14:tracePt t="91496" x="4654550" y="1403350"/>
          <p14:tracePt t="91511" x="4495800" y="1422400"/>
          <p14:tracePt t="91528" x="4337050" y="1422400"/>
          <p14:tracePt t="91544" x="4248150" y="1422400"/>
          <p14:tracePt t="91561" x="4235450" y="1422400"/>
          <p14:tracePt t="91578" x="4235450" y="1435100"/>
          <p14:tracePt t="91595" x="4324350" y="1435100"/>
          <p14:tracePt t="91611" x="4527550" y="1435100"/>
          <p14:tracePt t="91628" x="4806950" y="1435100"/>
          <p14:tracePt t="91645" x="5149850" y="1435100"/>
          <p14:tracePt t="91661" x="5518150" y="1435100"/>
          <p14:tracePt t="91678" x="5911850" y="1435100"/>
          <p14:tracePt t="91695" x="6223000" y="1435100"/>
          <p14:tracePt t="91711" x="6248400" y="1441450"/>
          <p14:tracePt t="91745" x="6229350" y="1447800"/>
          <p14:tracePt t="91762" x="6146800" y="1447800"/>
          <p14:tracePt t="91779" x="6070600" y="1447800"/>
          <p14:tracePt t="91795" x="6051550" y="1454150"/>
          <p14:tracePt t="91824" x="6076950" y="1460500"/>
          <p14:tracePt t="91834" x="6159500" y="1466850"/>
          <p14:tracePt t="91845" x="6267450" y="1466850"/>
          <p14:tracePt t="91864" x="6489700" y="1466850"/>
          <p14:tracePt t="91879" x="6940550" y="1466850"/>
          <p14:tracePt t="91895" x="7308850" y="1466850"/>
          <p14:tracePt t="91911" x="7556500" y="1466850"/>
          <p14:tracePt t="91928" x="7727950" y="1466850"/>
          <p14:tracePt t="91945" x="7753350" y="1466850"/>
          <p14:tracePt t="92032" x="7759700" y="1473200"/>
          <p14:tracePt t="92040" x="7766050" y="1479550"/>
          <p14:tracePt t="92051" x="7804150" y="1485900"/>
          <p14:tracePt t="92062" x="7842250" y="1485900"/>
          <p14:tracePt t="92079" x="8108950" y="1485900"/>
          <p14:tracePt t="92095" x="8407400" y="1485900"/>
          <p14:tracePt t="92112" x="8909050" y="1498600"/>
          <p14:tracePt t="92129" x="9283700" y="1511300"/>
          <p14:tracePt t="92145" x="9474200" y="1511300"/>
          <p14:tracePt t="92162" x="9569450" y="1511300"/>
          <p14:tracePt t="92178" x="9601200" y="1511300"/>
          <p14:tracePt t="92258" x="9613900" y="1517650"/>
          <p14:tracePt t="92266" x="9626600" y="1524000"/>
          <p14:tracePt t="92272" x="9639300" y="1524000"/>
          <p14:tracePt t="92282" x="9664700" y="1524000"/>
          <p14:tracePt t="92295" x="9702800" y="1524000"/>
          <p14:tracePt t="92312" x="9715500" y="1524000"/>
          <p14:tracePt t="92329" x="9721850" y="1524000"/>
          <p14:tracePt t="92501" x="9740900" y="1524000"/>
          <p14:tracePt t="92505" x="9747250" y="1524000"/>
          <p14:tracePt t="92513" x="9766300" y="1530350"/>
          <p14:tracePt t="92529" x="9798050" y="1530350"/>
          <p14:tracePt t="92546" x="9829800" y="1530350"/>
          <p14:tracePt t="92562" x="9848850" y="1530350"/>
          <p14:tracePt t="92579" x="9874250" y="1530350"/>
          <p14:tracePt t="92596" x="9912350" y="1536700"/>
          <p14:tracePt t="92612" x="9956800" y="1536700"/>
          <p14:tracePt t="92630" x="9969500" y="1536700"/>
          <p14:tracePt t="92646" x="9982200" y="1536700"/>
          <p14:tracePt t="92866" x="9982200" y="1543050"/>
          <p14:tracePt t="92882" x="9975850" y="1549400"/>
          <p14:tracePt t="92890" x="9969500" y="1555750"/>
          <p14:tracePt t="92899" x="9963150" y="1555750"/>
          <p14:tracePt t="94425" x="9944100" y="1574800"/>
          <p14:tracePt t="94434" x="9899650" y="1581150"/>
          <p14:tracePt t="94441" x="9779000" y="1600200"/>
          <p14:tracePt t="94450" x="9505950" y="1670050"/>
          <p14:tracePt t="94466" x="8432800" y="1987550"/>
          <p14:tracePt t="94483" x="7023100" y="2578100"/>
          <p14:tracePt t="94499" x="5791200" y="3060700"/>
          <p14:tracePt t="94507" x="5226050" y="3302000"/>
          <p14:tracePt t="94516" x="4743450" y="3517900"/>
          <p14:tracePt t="94533" x="3962400" y="3784600"/>
          <p14:tracePt t="94549" x="3486150" y="3860800"/>
          <p14:tracePt t="94566" x="3238500" y="3860800"/>
          <p14:tracePt t="94582" x="3098800" y="3854450"/>
          <p14:tracePt t="94604" x="2984500" y="3822700"/>
          <p14:tracePt t="94616" x="2774950" y="3752850"/>
          <p14:tracePt t="94632" x="2654300" y="3702050"/>
          <p14:tracePt t="94649" x="2559050" y="3657600"/>
          <p14:tracePt t="94666" x="2495550" y="3606800"/>
          <p14:tracePt t="94683" x="2463800" y="3575050"/>
          <p14:tracePt t="94699" x="2451100" y="3562350"/>
          <p14:tracePt t="94716" x="2451100" y="3543300"/>
          <p14:tracePt t="94786" x="2444750" y="3536950"/>
          <p14:tracePt t="94794" x="2444750" y="3530600"/>
          <p14:tracePt t="94813" x="2438400" y="3511550"/>
          <p14:tracePt t="94821" x="2432050" y="3498850"/>
          <p14:tracePt t="94833" x="2425700" y="3473450"/>
          <p14:tracePt t="94849" x="2413000" y="3416300"/>
          <p14:tracePt t="94866" x="2400300" y="3359150"/>
          <p14:tracePt t="94883" x="2381250" y="3295650"/>
          <p14:tracePt t="94900" x="2362200" y="3244850"/>
          <p14:tracePt t="94916" x="2324100" y="3200400"/>
          <p14:tracePt t="94933" x="2273300" y="3162300"/>
          <p14:tracePt t="94949" x="2247900" y="3124200"/>
          <p14:tracePt t="94966" x="2235200" y="3098800"/>
          <p14:tracePt t="94983" x="2235200" y="3086100"/>
          <p14:tracePt t="95000" x="2235200" y="3073400"/>
          <p14:tracePt t="95074" x="2235200" y="3067050"/>
          <p14:tracePt t="95459" x="2241550" y="3060700"/>
          <p14:tracePt t="95467" x="2273300" y="3054350"/>
          <p14:tracePt t="95477" x="2286000" y="3041650"/>
          <p14:tracePt t="95483" x="2311400" y="3035300"/>
          <p14:tracePt t="95500" x="2317750" y="3028950"/>
          <p14:tracePt t="95519" x="2317750" y="3003550"/>
          <p14:tracePt t="95533" x="2317750" y="2978150"/>
          <p14:tracePt t="95550" x="2292350" y="2946400"/>
          <p14:tracePt t="95567" x="2247900" y="2927350"/>
          <p14:tracePt t="95583" x="2178050" y="2914650"/>
          <p14:tracePt t="95600" x="2019300" y="2882900"/>
          <p14:tracePt t="95617" x="1911350" y="2876550"/>
          <p14:tracePt t="95633" x="1835150" y="2876550"/>
          <p14:tracePt t="95650" x="1797050" y="2876550"/>
          <p14:tracePt t="95667" x="1784350" y="2876550"/>
          <p14:tracePt t="95700" x="1778000" y="2876550"/>
          <p14:tracePt t="95773" x="1771650" y="2876550"/>
          <p14:tracePt t="95795" x="1752600" y="2876550"/>
          <p14:tracePt t="95804" x="1739900" y="2876550"/>
          <p14:tracePt t="95817" x="1727200" y="2870200"/>
          <p14:tracePt t="95834" x="1682750" y="2857500"/>
          <p14:tracePt t="95850" x="1606550" y="2851150"/>
          <p14:tracePt t="95867" x="1498600" y="2825750"/>
          <p14:tracePt t="95884" x="1428750" y="2819400"/>
          <p14:tracePt t="95900" x="1409700" y="2819400"/>
          <p14:tracePt t="95917" x="1403350" y="2819400"/>
          <p14:tracePt t="96005" x="1397000" y="2819400"/>
          <p14:tracePt t="96010" x="1390650" y="2819400"/>
          <p14:tracePt t="96022" x="1377950" y="2819400"/>
          <p14:tracePt t="96034" x="1365250" y="2819400"/>
          <p14:tracePt t="96074" x="1358900" y="2819400"/>
          <p14:tracePt t="96091" x="1352550" y="2819400"/>
          <p14:tracePt t="96115" x="1339850" y="2819400"/>
          <p14:tracePt t="96134" x="1327150" y="2819400"/>
          <p14:tracePt t="96142" x="1314450" y="2825750"/>
          <p14:tracePt t="96151" x="1289050" y="2825750"/>
          <p14:tracePt t="96167" x="1225550" y="2825750"/>
          <p14:tracePt t="96184" x="1143000" y="2825750"/>
          <p14:tracePt t="96200" x="1060450" y="2825750"/>
          <p14:tracePt t="96217" x="1035050" y="2825750"/>
          <p14:tracePt t="96234" x="1016000" y="2825750"/>
          <p14:tracePt t="96820" x="984250" y="2825750"/>
          <p14:tracePt t="96827" x="939800" y="2813050"/>
          <p14:tracePt t="96836" x="895350" y="2806700"/>
          <p14:tracePt t="96844" x="857250" y="2806700"/>
          <p14:tracePt t="96861" x="755650" y="2806700"/>
          <p14:tracePt t="96878" x="704850" y="2806700"/>
          <p14:tracePt t="96894" x="673100" y="2806700"/>
          <p14:tracePt t="96911" x="660400" y="2813050"/>
          <p14:tracePt t="97171" x="660400" y="2819400"/>
          <p14:tracePt t="97348" x="660400" y="2832100"/>
          <p14:tracePt t="97595" x="660400" y="2838450"/>
          <p14:tracePt t="97717" x="666750" y="2838450"/>
          <p14:tracePt t="97725" x="673100" y="2838450"/>
          <p14:tracePt t="97738" x="711200" y="2844800"/>
          <p14:tracePt t="97753" x="742950" y="2844800"/>
          <p14:tracePt t="97770" x="876300" y="2889250"/>
          <p14:tracePt t="97787" x="1028700" y="2933700"/>
          <p14:tracePt t="97803" x="1200150" y="2978150"/>
          <p14:tracePt t="97820" x="1295400" y="3003550"/>
          <p14:tracePt t="97837" x="1314450" y="3009900"/>
          <p14:tracePt t="97853" x="1320800" y="3009900"/>
          <p14:tracePt t="97870" x="1327150" y="3016250"/>
          <p14:tracePt t="98181" x="1333500" y="3022600"/>
          <p14:tracePt t="98190" x="1384300" y="3022600"/>
          <p14:tracePt t="98200" x="1447800" y="3022600"/>
          <p14:tracePt t="98210" x="1543050" y="3022600"/>
          <p14:tracePt t="98226" x="1898650" y="3022600"/>
          <p14:tracePt t="98243" x="2203450" y="3022600"/>
          <p14:tracePt t="98259" x="2393950" y="3022600"/>
          <p14:tracePt t="98276" x="2489200" y="3022600"/>
          <p14:tracePt t="98293" x="2495550" y="3022600"/>
          <p14:tracePt t="98534" x="2501900" y="3022600"/>
          <p14:tracePt t="98556" x="2514600" y="3009900"/>
          <p14:tracePt t="98563" x="2520950" y="3003550"/>
          <p14:tracePt t="98578" x="2540000" y="2990850"/>
          <p14:tracePt t="98595" x="2565400" y="2990850"/>
          <p14:tracePt t="98611" x="2590800" y="2990850"/>
          <p14:tracePt t="98628" x="2609850" y="2990850"/>
          <p14:tracePt t="98644" x="2616200" y="2990850"/>
          <p14:tracePt t="98678" x="2622550" y="2990850"/>
          <p14:tracePt t="98703" x="2635250" y="2990850"/>
          <p14:tracePt t="98750" x="2635250" y="2984500"/>
          <p14:tracePt t="98816" x="2635250" y="2978150"/>
          <p14:tracePt t="98838" x="2635250" y="2971800"/>
          <p14:tracePt t="100148" x="2635250" y="2965450"/>
          <p14:tracePt t="100165" x="2616200" y="2914650"/>
          <p14:tracePt t="100172" x="2609850" y="2819400"/>
          <p14:tracePt t="100181" x="2597150" y="2705100"/>
          <p14:tracePt t="100198" x="2590800" y="2470150"/>
          <p14:tracePt t="100215" x="2590800" y="2273300"/>
          <p14:tracePt t="100231" x="2590800" y="2133600"/>
          <p14:tracePt t="100248" x="2590800" y="2038350"/>
          <p14:tracePt t="100265" x="2590800" y="1968500"/>
          <p14:tracePt t="100281" x="2590800" y="1905000"/>
          <p14:tracePt t="100298" x="2590800" y="1841500"/>
          <p14:tracePt t="100314" x="2590800" y="1809750"/>
          <p14:tracePt t="100331" x="2590800" y="1790700"/>
          <p14:tracePt t="100348" x="2584450" y="1778000"/>
          <p14:tracePt t="100365" x="2578100" y="1771650"/>
          <p14:tracePt t="100382" x="2565400" y="1758950"/>
          <p14:tracePt t="100415" x="2565400" y="1752600"/>
          <p14:tracePt t="100431" x="2565400" y="1746250"/>
          <p14:tracePt t="100448" x="2571750" y="1733550"/>
          <p14:tracePt t="100465" x="2647950" y="1733550"/>
          <p14:tracePt t="100483" x="2774950" y="1720850"/>
          <p14:tracePt t="100499" x="3060700" y="1676400"/>
          <p14:tracePt t="100515" x="3263900" y="1638300"/>
          <p14:tracePt t="100532" x="3441700" y="1587500"/>
          <p14:tracePt t="100548" x="3549650" y="1549400"/>
          <p14:tracePt t="100565" x="3606800" y="1517650"/>
          <p14:tracePt t="100582" x="3619500" y="1511300"/>
          <p14:tracePt t="100660" x="3613150" y="1511300"/>
          <p14:tracePt t="102818" x="3594100" y="1511300"/>
          <p14:tracePt t="102824" x="3587750" y="1511300"/>
          <p14:tracePt t="102833" x="3575050" y="1524000"/>
          <p14:tracePt t="102855" x="3568700" y="1524000"/>
          <p14:tracePt t="103198" x="3562350" y="1524000"/>
          <p14:tracePt t="103206" x="3543300" y="1530350"/>
          <p14:tracePt t="103214" x="3524250" y="1536700"/>
          <p14:tracePt t="103222" x="3511550" y="1536700"/>
          <p14:tracePt t="103238" x="3467100" y="1549400"/>
          <p14:tracePt t="103255" x="3454400" y="1619250"/>
          <p14:tracePt t="103271" x="3454400" y="1758950"/>
          <p14:tracePt t="103288" x="3454400" y="1917700"/>
          <p14:tracePt t="103305" x="3435350" y="2076450"/>
          <p14:tracePt t="103322" x="3403600" y="2190750"/>
          <p14:tracePt t="103339" x="3378200" y="2247900"/>
          <p14:tracePt t="103355" x="3321050" y="2311400"/>
          <p14:tracePt t="103372" x="3276600" y="2336800"/>
          <p14:tracePt t="103389" x="3219450" y="2349500"/>
          <p14:tracePt t="103405" x="3181350" y="2355850"/>
          <p14:tracePt t="103422" x="3149600" y="2362200"/>
          <p14:tracePt t="103439" x="3105150" y="2368550"/>
          <p14:tracePt t="103455" x="3079750" y="2374900"/>
          <p14:tracePt t="103472" x="3067050" y="2387600"/>
          <p14:tracePt t="103569" x="3054350" y="2387600"/>
          <p14:tracePt t="103578" x="3035300" y="2381250"/>
          <p14:tracePt t="103589" x="3003550" y="2336800"/>
          <p14:tracePt t="103605" x="2984500" y="2286000"/>
          <p14:tracePt t="103622" x="2971800" y="2184400"/>
          <p14:tracePt t="103639" x="2965450" y="2076450"/>
          <p14:tracePt t="103655" x="2940050" y="1955800"/>
          <p14:tracePt t="103672" x="2933700" y="1879600"/>
          <p14:tracePt t="103689" x="2927350" y="1822450"/>
          <p14:tracePt t="103705" x="2927350" y="1784350"/>
          <p14:tracePt t="103722" x="2927350" y="1708150"/>
          <p14:tracePt t="103739" x="2933700" y="1606550"/>
          <p14:tracePt t="103756" x="3003550" y="1524000"/>
          <p14:tracePt t="103772" x="3162300" y="1377950"/>
          <p14:tracePt t="103789" x="3321050" y="1301750"/>
          <p14:tracePt t="103806" x="3422650" y="1263650"/>
          <p14:tracePt t="103822" x="3486150" y="1231900"/>
          <p14:tracePt t="103839" x="3511550" y="1219200"/>
          <p14:tracePt t="103855" x="3517900" y="1212850"/>
          <p14:tracePt t="103889" x="3517900" y="1206500"/>
          <p14:tracePt t="103912" x="3517900" y="1187450"/>
          <p14:tracePt t="103922" x="3530600" y="1174750"/>
          <p14:tracePt t="103939" x="3530600" y="1155700"/>
          <p14:tracePt t="103957" x="3562350" y="1104900"/>
          <p14:tracePt t="103972" x="3568700" y="1098550"/>
          <p14:tracePt t="103989" x="3575050" y="1079500"/>
          <p14:tracePt t="104007" x="3587750" y="1073150"/>
          <p14:tracePt t="104016" x="3600450" y="1066800"/>
          <p14:tracePt t="104024" x="3613150" y="1054100"/>
          <p14:tracePt t="104039" x="3619500" y="1041400"/>
          <p14:tracePt t="104056" x="3619500" y="1028700"/>
          <p14:tracePt t="104127" x="3619500" y="1041400"/>
          <p14:tracePt t="104134" x="3613150" y="1054100"/>
          <p14:tracePt t="104144" x="3606800" y="1060450"/>
          <p14:tracePt t="104160" x="3600450" y="1066800"/>
          <p14:tracePt t="104176" x="3600450" y="1073150"/>
          <p14:tracePt t="104191" x="3600450" y="1079500"/>
          <p14:tracePt t="104585" x="3600450" y="1085850"/>
          <p14:tracePt t="104592" x="3600450" y="1092200"/>
          <p14:tracePt t="104603" x="3606800" y="1111250"/>
          <p14:tracePt t="104610" x="3619500" y="1117600"/>
          <p14:tracePt t="104626" x="3651250" y="1130300"/>
          <p14:tracePt t="104643" x="3670300" y="1130300"/>
          <p14:tracePt t="104659" x="3689350" y="1130300"/>
          <p14:tracePt t="104676" x="3695700" y="1130300"/>
          <p14:tracePt t="104750" x="3695700" y="1136650"/>
          <p14:tracePt t="104975" x="3695700" y="1143000"/>
          <p14:tracePt t="104982" x="3695700" y="1149350"/>
          <p14:tracePt t="104992" x="3695700" y="1155700"/>
          <p14:tracePt t="104999" x="3695700" y="1174750"/>
          <p14:tracePt t="105016" x="3695700" y="1200150"/>
          <p14:tracePt t="105033" x="3695700" y="1225550"/>
          <p14:tracePt t="105049" x="3689350" y="1270000"/>
          <p14:tracePt t="105066" x="3651250" y="1358900"/>
          <p14:tracePt t="105083" x="3613150" y="1454150"/>
          <p14:tracePt t="105104" x="3536950" y="1568450"/>
          <p14:tracePt t="105116" x="3492500" y="1663700"/>
          <p14:tracePt t="105133" x="3441700" y="1771650"/>
          <p14:tracePt t="105151" x="3422650" y="1809750"/>
          <p14:tracePt t="105166" x="3416300" y="1828800"/>
          <p14:tracePt t="105183" x="3409950" y="1841500"/>
          <p14:tracePt t="105262" x="3403600" y="1841500"/>
          <p14:tracePt t="105273" x="3397250" y="1847850"/>
          <p14:tracePt t="107529" x="3390900" y="1854200"/>
          <p14:tracePt t="107537" x="3390900" y="1860550"/>
          <p14:tracePt t="107545" x="3390900" y="1866900"/>
          <p14:tracePt t="107554" x="3390900" y="1873250"/>
          <p14:tracePt t="107570" x="3390900" y="1879600"/>
          <p14:tracePt t="107587" x="3390900" y="1892300"/>
          <p14:tracePt t="109074" x="3384550" y="1898650"/>
          <p14:tracePt t="149675" x="3384550" y="1873250"/>
          <p14:tracePt t="149683" x="3384550" y="1854200"/>
          <p14:tracePt t="149691" x="3384550" y="1822450"/>
          <p14:tracePt t="149701" x="3384550" y="1803400"/>
          <p14:tracePt t="149716" x="3403600" y="1752600"/>
          <p14:tracePt t="149733" x="3429000" y="1701800"/>
          <p14:tracePt t="149750" x="3460750" y="1638300"/>
          <p14:tracePt t="149766" x="3473450" y="1619250"/>
          <p14:tracePt t="149783" x="3498850" y="1581150"/>
          <p14:tracePt t="149800" x="3524250" y="1555750"/>
          <p14:tracePt t="149817" x="3549650" y="1530350"/>
          <p14:tracePt t="149833" x="3594100" y="1485900"/>
          <p14:tracePt t="149850" x="3619500" y="1460500"/>
          <p14:tracePt t="149866" x="3644900" y="1428750"/>
          <p14:tracePt t="149883" x="3651250" y="1422400"/>
          <p14:tracePt t="149900" x="3663950" y="1397000"/>
          <p14:tracePt t="149917" x="3676650" y="1384300"/>
          <p14:tracePt t="149933" x="3727450" y="1339850"/>
          <p14:tracePt t="149950" x="3778250" y="1295400"/>
          <p14:tracePt t="149966" x="3835400" y="1250950"/>
          <p14:tracePt t="149983" x="3879850" y="1206500"/>
          <p14:tracePt t="150000" x="3924300" y="1162050"/>
          <p14:tracePt t="150017" x="3943350" y="1136650"/>
          <p14:tracePt t="150033" x="3956050" y="1123950"/>
          <p14:tracePt t="150421" x="3949700" y="1130300"/>
          <p14:tracePt t="150427" x="3917950" y="1130300"/>
          <p14:tracePt t="150436" x="3886200" y="1130300"/>
          <p14:tracePt t="150445" x="3835400" y="1130300"/>
          <p14:tracePt t="150461" x="3765550" y="1130300"/>
          <p14:tracePt t="150478" x="3721100" y="1130300"/>
          <p14:tracePt t="150495" x="3695700" y="1130300"/>
          <p14:tracePt t="150511" x="3663950" y="1136650"/>
          <p14:tracePt t="150528" x="3644900" y="1136650"/>
          <p14:tracePt t="150545" x="3638550" y="1136650"/>
          <p14:tracePt t="150564" x="3625850" y="1136650"/>
          <p14:tracePt t="150578" x="3619500" y="1136650"/>
          <p14:tracePt t="150595" x="3600450" y="1136650"/>
          <p14:tracePt t="150611" x="3594100" y="1136650"/>
          <p14:tracePt t="150628" x="3556000" y="1136650"/>
          <p14:tracePt t="150644" x="3524250" y="1136650"/>
          <p14:tracePt t="150662" x="3492500" y="1143000"/>
          <p14:tracePt t="150678" x="3460750" y="1155700"/>
          <p14:tracePt t="150695" x="3429000" y="1155700"/>
          <p14:tracePt t="150712" x="3397250" y="1155700"/>
          <p14:tracePt t="150728" x="3359150" y="1155700"/>
          <p14:tracePt t="150745" x="3321050" y="1155700"/>
          <p14:tracePt t="150761" x="3289300" y="1155700"/>
          <p14:tracePt t="150778" x="3238500" y="1155700"/>
          <p14:tracePt t="150795" x="3194050" y="1155700"/>
          <p14:tracePt t="150811" x="3155950" y="1155700"/>
          <p14:tracePt t="150828" x="3105150" y="1136650"/>
          <p14:tracePt t="150845" x="3073400" y="1117600"/>
          <p14:tracePt t="150862" x="3060700" y="1117600"/>
          <p14:tracePt t="150878" x="3048000" y="1111250"/>
          <p14:tracePt t="150912" x="3048000" y="1104900"/>
          <p14:tracePt t="150929" x="3048000" y="1098550"/>
          <p14:tracePt t="150948" x="3048000" y="1085850"/>
          <p14:tracePt t="150963" x="3035300" y="1066800"/>
          <p14:tracePt t="150978" x="3035300" y="1054100"/>
          <p14:tracePt t="150995" x="3035300" y="1009650"/>
          <p14:tracePt t="151012" x="3035300" y="977900"/>
          <p14:tracePt t="151029" x="3041650" y="933450"/>
          <p14:tracePt t="151045" x="3060700" y="876300"/>
          <p14:tracePt t="151062" x="3111500" y="800100"/>
          <p14:tracePt t="151079" x="3149600" y="742950"/>
          <p14:tracePt t="151086" x="3200400" y="717550"/>
          <p14:tracePt t="151095" x="3244850" y="685800"/>
          <p14:tracePt t="151112" x="3340100" y="647700"/>
          <p14:tracePt t="151128" x="3460750" y="609600"/>
          <p14:tracePt t="151145" x="3581400" y="577850"/>
          <p14:tracePt t="151162" x="3740150" y="552450"/>
          <p14:tracePt t="151178" x="3816350" y="539750"/>
          <p14:tracePt t="151195" x="3854450" y="539750"/>
          <p14:tracePt t="151212" x="3886200" y="539750"/>
          <p14:tracePt t="151229" x="3905250" y="539750"/>
          <p14:tracePt t="151245" x="3949700" y="565150"/>
          <p14:tracePt t="151262" x="4000500" y="577850"/>
          <p14:tracePt t="151278" x="4051300" y="596900"/>
          <p14:tracePt t="151295" x="4095750" y="609600"/>
          <p14:tracePt t="151312" x="4140200" y="628650"/>
          <p14:tracePt t="151328" x="4197350" y="641350"/>
          <p14:tracePt t="151345" x="4260850" y="666750"/>
          <p14:tracePt t="151363" x="4362450" y="730250"/>
          <p14:tracePt t="151379" x="4406900" y="749300"/>
          <p14:tracePt t="151395" x="4425950" y="768350"/>
          <p14:tracePt t="151412" x="4438650" y="781050"/>
          <p14:tracePt t="151429" x="4451350" y="800100"/>
          <p14:tracePt t="151445" x="4451350" y="844550"/>
          <p14:tracePt t="151462" x="4457700" y="908050"/>
          <p14:tracePt t="151479" x="4476750" y="990600"/>
          <p14:tracePt t="151498" x="4495800" y="1047750"/>
          <p14:tracePt t="151512" x="4495800" y="1073150"/>
          <p14:tracePt t="151529" x="4495800" y="1085850"/>
          <p14:tracePt t="151655" x="4489450" y="1085850"/>
          <p14:tracePt t="151687" x="4476750" y="1085850"/>
          <p14:tracePt t="151710" x="4470400" y="1085850"/>
          <p14:tracePt t="151727" x="4464050" y="1085850"/>
          <p14:tracePt t="151756" x="4451350" y="1092200"/>
          <p14:tracePt t="151829" x="4445000" y="1098550"/>
          <p14:tracePt t="152894" x="4438650" y="1104900"/>
          <p14:tracePt t="152900" x="4432300" y="1111250"/>
          <p14:tracePt t="152909" x="4432300" y="1123950"/>
          <p14:tracePt t="152918" x="4432300" y="1130300"/>
          <p14:tracePt t="152935" x="4425950" y="1143000"/>
          <p14:tracePt t="152952" x="4419600" y="1149350"/>
          <p14:tracePt t="152969" x="4387850" y="1200150"/>
          <p14:tracePt t="152985" x="4318000" y="1295400"/>
          <p14:tracePt t="153002" x="4260850" y="1403350"/>
          <p14:tracePt t="153019" x="4140200" y="1593850"/>
          <p14:tracePt t="153035" x="4076700" y="1720850"/>
          <p14:tracePt t="153052" x="4000500" y="1847850"/>
          <p14:tracePt t="153068" x="3930650" y="1955800"/>
          <p14:tracePt t="153085" x="3867150" y="2019300"/>
          <p14:tracePt t="153093" x="3848100" y="2044700"/>
          <p14:tracePt t="153102" x="3829050" y="2063750"/>
          <p14:tracePt t="153118" x="3810000" y="2095500"/>
          <p14:tracePt t="153135" x="3790950" y="2114550"/>
          <p14:tracePt t="153152" x="3784600" y="2127250"/>
          <p14:tracePt t="153169" x="3771900" y="2139950"/>
          <p14:tracePt t="153202" x="3765550" y="2146300"/>
          <p14:tracePt t="153782" x="3759200" y="2146300"/>
          <p14:tracePt t="153788" x="3746500" y="2146300"/>
          <p14:tracePt t="153796" x="3740150" y="2146300"/>
          <p14:tracePt t="153806" x="3727450" y="2146300"/>
          <p14:tracePt t="153823" x="3708400" y="2146300"/>
          <p14:tracePt t="153840" x="3676650" y="2152650"/>
          <p14:tracePt t="153855" x="3644900" y="2165350"/>
          <p14:tracePt t="153872" x="3606800" y="2178050"/>
          <p14:tracePt t="153889" x="3581400" y="2184400"/>
          <p14:tracePt t="153906" x="3562350" y="2197100"/>
          <p14:tracePt t="153923" x="3543300" y="2197100"/>
          <p14:tracePt t="153940" x="3473450" y="2209800"/>
          <p14:tracePt t="153956" x="3416300" y="2228850"/>
          <p14:tracePt t="153972" x="3371850" y="2235200"/>
          <p14:tracePt t="153989" x="3333750" y="2241550"/>
          <p14:tracePt t="154006" x="3282950" y="2247900"/>
          <p14:tracePt t="154022" x="3181350" y="2260600"/>
          <p14:tracePt t="154039" x="3067050" y="2260600"/>
          <p14:tracePt t="154056" x="2927350" y="2279650"/>
          <p14:tracePt t="154072" x="2755900" y="2286000"/>
          <p14:tracePt t="154089" x="2571750" y="2324100"/>
          <p14:tracePt t="154096" x="2489200" y="2330450"/>
          <p14:tracePt t="154106" x="2381250" y="2349500"/>
          <p14:tracePt t="154126" x="2203450" y="2362200"/>
          <p14:tracePt t="154140" x="1885950" y="2438400"/>
          <p14:tracePt t="154156" x="1714500" y="2508250"/>
          <p14:tracePt t="154173" x="1581150" y="2584450"/>
          <p14:tracePt t="154189" x="1479550" y="2660650"/>
          <p14:tracePt t="154206" x="1422400" y="2724150"/>
          <p14:tracePt t="154222" x="1397000" y="2762250"/>
          <p14:tracePt t="154239" x="1371600" y="2800350"/>
          <p14:tracePt t="154256" x="1333500" y="2844800"/>
          <p14:tracePt t="154272" x="1308100" y="2863850"/>
          <p14:tracePt t="154289" x="1250950" y="2889250"/>
          <p14:tracePt t="154306" x="1212850" y="2908300"/>
          <p14:tracePt t="154323" x="1193800" y="2908300"/>
          <p14:tracePt t="154340" x="1181100" y="2908300"/>
          <p14:tracePt t="154356" x="1168400" y="2908300"/>
          <p14:tracePt t="154373" x="1155700" y="2914650"/>
          <p14:tracePt t="154390" x="1130300" y="2914650"/>
          <p14:tracePt t="154406" x="1104900" y="2933700"/>
          <p14:tracePt t="154422" x="1085850" y="2952750"/>
          <p14:tracePt t="154439" x="1073150" y="2952750"/>
          <p14:tracePt t="154456" x="1073150" y="2959100"/>
          <p14:tracePt t="154696" x="1060450" y="2959100"/>
          <p14:tracePt t="154704" x="1054100" y="2959100"/>
          <p14:tracePt t="154736" x="1047750" y="2959100"/>
          <p14:tracePt t="154762" x="1041400" y="2959100"/>
          <p14:tracePt t="154769" x="1035050" y="2959100"/>
          <p14:tracePt t="154783" x="1016000" y="2959100"/>
          <p14:tracePt t="154791" x="1009650" y="2959100"/>
          <p14:tracePt t="154804" x="990600" y="2952750"/>
          <p14:tracePt t="154821" x="984250" y="2952750"/>
          <p14:tracePt t="154977" x="977900" y="2952750"/>
          <p14:tracePt t="154983" x="971550" y="2952750"/>
          <p14:tracePt t="155126" x="984250" y="2952750"/>
          <p14:tracePt t="155134" x="996950" y="2952750"/>
          <p14:tracePt t="155144" x="1016000" y="2952750"/>
          <p14:tracePt t="155154" x="1047750" y="2952750"/>
          <p14:tracePt t="155175" x="1117600" y="2952750"/>
          <p14:tracePt t="155187" x="1149350" y="2952750"/>
          <p14:tracePt t="155204" x="1225550" y="2952750"/>
          <p14:tracePt t="155221" x="1250950" y="2952750"/>
          <p14:tracePt t="155237" x="1276350" y="2952750"/>
          <p14:tracePt t="155254" x="1314450" y="2940050"/>
          <p14:tracePt t="155271" x="1346200" y="2940050"/>
          <p14:tracePt t="155287" x="1409700" y="2940050"/>
          <p14:tracePt t="155304" x="1485900" y="2940050"/>
          <p14:tracePt t="155321" x="1574800" y="2940050"/>
          <p14:tracePt t="155338" x="1657350" y="2940050"/>
          <p14:tracePt t="155354" x="1746250" y="2940050"/>
          <p14:tracePt t="155372" x="1854200" y="2940050"/>
          <p14:tracePt t="155389" x="1936750" y="2940050"/>
          <p14:tracePt t="155406" x="2044700" y="2940050"/>
          <p14:tracePt t="155421" x="2152650" y="2940050"/>
          <p14:tracePt t="155439" x="2235200" y="2940050"/>
          <p14:tracePt t="155454" x="2311400" y="2933700"/>
          <p14:tracePt t="155471" x="2406650" y="2914650"/>
          <p14:tracePt t="155488" x="2476500" y="2914650"/>
          <p14:tracePt t="155504" x="2520950" y="2914650"/>
          <p14:tracePt t="155521" x="2565400" y="2914650"/>
          <p14:tracePt t="155538" x="2590800" y="2914650"/>
          <p14:tracePt t="155555" x="2603500" y="2914650"/>
          <p14:tracePt t="155572" x="2616200" y="2914650"/>
          <p14:tracePt t="155591" x="2654300" y="2914650"/>
          <p14:tracePt t="155598" x="2679700" y="2914650"/>
          <p14:tracePt t="155604" x="2705100" y="2914650"/>
          <p14:tracePt t="155621" x="2768600" y="2914650"/>
          <p14:tracePt t="155638" x="2832100" y="2914650"/>
          <p14:tracePt t="155655" x="2921000" y="2914650"/>
          <p14:tracePt t="155671" x="2984500" y="2914650"/>
          <p14:tracePt t="155688" x="3067050" y="2914650"/>
          <p14:tracePt t="155705" x="3155950" y="2914650"/>
          <p14:tracePt t="155721" x="3219450" y="2914650"/>
          <p14:tracePt t="155738" x="3282950" y="2914650"/>
          <p14:tracePt t="155755" x="3365500" y="2895600"/>
          <p14:tracePt t="155773" x="3498850" y="2882900"/>
          <p14:tracePt t="155788" x="3562350" y="2882900"/>
          <p14:tracePt t="155805" x="3619500" y="2882900"/>
          <p14:tracePt t="155821" x="3670300" y="2882900"/>
          <p14:tracePt t="155838" x="3714750" y="2882900"/>
          <p14:tracePt t="155855" x="3759200" y="2882900"/>
          <p14:tracePt t="155871" x="3797300" y="2882900"/>
          <p14:tracePt t="155888" x="3835400" y="2882900"/>
          <p14:tracePt t="155905" x="3867150" y="2876550"/>
          <p14:tracePt t="155922" x="3873500" y="2870200"/>
          <p14:tracePt t="156216" x="3829050" y="2870200"/>
          <p14:tracePt t="156223" x="3759200" y="2870200"/>
          <p14:tracePt t="156232" x="3670300" y="2870200"/>
          <p14:tracePt t="156246" x="3543300" y="2870200"/>
          <p14:tracePt t="156261" x="3219450" y="2870200"/>
          <p14:tracePt t="156278" x="2679700" y="2870200"/>
          <p14:tracePt t="156294" x="2374900" y="2870200"/>
          <p14:tracePt t="156312" x="2095500" y="2838450"/>
          <p14:tracePt t="156327" x="1854200" y="2813050"/>
          <p14:tracePt t="156344" x="1682750" y="2774950"/>
          <p14:tracePt t="156361" x="1606550" y="2768600"/>
          <p14:tracePt t="156377" x="1555750" y="2768600"/>
          <p14:tracePt t="156394" x="1504950" y="2768600"/>
          <p14:tracePt t="156411" x="1460500" y="2768600"/>
          <p14:tracePt t="156427" x="1422400" y="2768600"/>
          <p14:tracePt t="156445" x="1377950" y="2762250"/>
          <p14:tracePt t="156461" x="1333500" y="2762250"/>
          <p14:tracePt t="156477" x="1301750" y="2755900"/>
          <p14:tracePt t="156494" x="1282700" y="2755900"/>
          <p14:tracePt t="156511" x="1270000" y="2755900"/>
          <p14:tracePt t="156558" x="1250950" y="2755900"/>
          <p14:tracePt t="156568" x="1244600" y="2755900"/>
          <p14:tracePt t="156577" x="1212850" y="2755900"/>
          <p14:tracePt t="156594" x="1111250" y="2755900"/>
          <p14:tracePt t="156611" x="977900" y="2755900"/>
          <p14:tracePt t="156628" x="819150" y="2755900"/>
          <p14:tracePt t="156645" x="692150" y="2755900"/>
          <p14:tracePt t="156661" x="590550" y="2755900"/>
          <p14:tracePt t="156938" x="609600" y="2749550"/>
          <p14:tracePt t="156945" x="628650" y="2749550"/>
          <p14:tracePt t="156952" x="660400" y="2743200"/>
          <p14:tracePt t="156962" x="704850" y="2743200"/>
          <p14:tracePt t="156979" x="800100" y="2743200"/>
          <p14:tracePt t="156996" x="908050" y="2743200"/>
          <p14:tracePt t="157014" x="1022350" y="2743200"/>
          <p14:tracePt t="157029" x="1187450" y="2730500"/>
          <p14:tracePt t="157046" x="1250950" y="2730500"/>
          <p14:tracePt t="157062" x="1301750" y="2730500"/>
          <p14:tracePt t="157081" x="1308100" y="2730500"/>
          <p14:tracePt t="157095" x="1314450" y="2730500"/>
          <p14:tracePt t="157112" x="1327150" y="2730500"/>
          <p14:tracePt t="157142" x="1333500" y="2730500"/>
          <p14:tracePt t="157158" x="1352550" y="2730500"/>
          <p14:tracePt t="157174" x="1371600" y="2730500"/>
          <p14:tracePt t="157185" x="1384300" y="2730500"/>
          <p14:tracePt t="157196" x="1409700" y="2730500"/>
          <p14:tracePt t="157213" x="1479550" y="2730500"/>
          <p14:tracePt t="157229" x="1549400" y="2730500"/>
          <p14:tracePt t="157246" x="1657350" y="2730500"/>
          <p14:tracePt t="157262" x="1752600" y="2730500"/>
          <p14:tracePt t="157279" x="1847850" y="2730500"/>
          <p14:tracePt t="157296" x="1943100" y="2730500"/>
          <p14:tracePt t="157312" x="2012950" y="2730500"/>
          <p14:tracePt t="157329" x="2076450" y="2730500"/>
          <p14:tracePt t="157346" x="2127250" y="2730500"/>
          <p14:tracePt t="157363" x="2197100" y="2730500"/>
          <p14:tracePt t="157379" x="2273300" y="2730500"/>
          <p14:tracePt t="157396" x="2349500" y="2730500"/>
          <p14:tracePt t="157398" x="2381250" y="2730500"/>
          <p14:tracePt t="157413" x="2438400" y="2730500"/>
          <p14:tracePt t="157429" x="2476500" y="2730500"/>
          <p14:tracePt t="157446" x="2520950" y="2730500"/>
          <p14:tracePt t="157463" x="2552700" y="2730500"/>
          <p14:tracePt t="157479" x="2590800" y="2730500"/>
          <p14:tracePt t="157496" x="2647950" y="2730500"/>
          <p14:tracePt t="157513" x="2679700" y="2736850"/>
          <p14:tracePt t="157529" x="2698750" y="2736850"/>
          <p14:tracePt t="157546" x="2705100" y="2736850"/>
          <p14:tracePt t="158002" x="2679700" y="2736850"/>
          <p14:tracePt t="158010" x="2635250" y="2736850"/>
          <p14:tracePt t="158018" x="2565400" y="2736850"/>
          <p14:tracePt t="158026" x="2501900" y="2736850"/>
          <p14:tracePt t="158043" x="2343150" y="2736850"/>
          <p14:tracePt t="158060" x="2228850" y="2762250"/>
          <p14:tracePt t="158079" x="2159000" y="2781300"/>
          <p14:tracePt t="158086" x="2146300" y="2787650"/>
          <p14:tracePt t="158095" x="2133600" y="2787650"/>
          <p14:tracePt t="158110" x="2127250" y="2794000"/>
          <p14:tracePt t="158154" x="2120900" y="2794000"/>
          <p14:tracePt t="158162" x="2101850" y="2806700"/>
          <p14:tracePt t="158176" x="2025650" y="2813050"/>
          <p14:tracePt t="158193" x="1911350" y="2825750"/>
          <p14:tracePt t="158210" x="1765300" y="2851150"/>
          <p14:tracePt t="158226" x="1638300" y="2863850"/>
          <p14:tracePt t="158243" x="1568450" y="2870200"/>
          <p14:tracePt t="158260" x="1543050" y="2882900"/>
          <p14:tracePt t="158277" x="1524000" y="2882900"/>
          <p14:tracePt t="158293" x="1492250" y="2882900"/>
          <p14:tracePt t="158310" x="1454150" y="2889250"/>
          <p14:tracePt t="158326" x="1422400" y="2908300"/>
          <p14:tracePt t="158344" x="1409700" y="2921000"/>
          <p14:tracePt t="158360" x="1390650" y="2921000"/>
          <p14:tracePt t="158377" x="1377950" y="2933700"/>
          <p14:tracePt t="158426" x="1365250" y="2933700"/>
          <p14:tracePt t="158442" x="1358900" y="2933700"/>
          <p14:tracePt t="158451" x="1339850" y="2933700"/>
          <p14:tracePt t="158467" x="1333500" y="2933700"/>
          <p14:tracePt t="158477" x="1320800" y="2933700"/>
          <p14:tracePt t="158493" x="1289050" y="2933700"/>
          <p14:tracePt t="158510" x="1174750" y="2933700"/>
          <p14:tracePt t="158527" x="1073150" y="2927350"/>
          <p14:tracePt t="158544" x="996950" y="2921000"/>
          <p14:tracePt t="158560" x="952500" y="2901950"/>
          <p14:tracePt t="158577" x="939800" y="2901950"/>
          <p14:tracePt t="158738" x="933450" y="2901950"/>
          <p14:tracePt t="158849" x="927100" y="2901950"/>
          <p14:tracePt t="159351" x="939800" y="2901950"/>
          <p14:tracePt t="159361" x="977900" y="2901950"/>
          <p14:tracePt t="159367" x="1035050" y="2901950"/>
          <p14:tracePt t="159375" x="1085850" y="2901950"/>
          <p14:tracePt t="159391" x="1257300" y="2901950"/>
          <p14:tracePt t="159409" x="1422400" y="2901950"/>
          <p14:tracePt t="159424" x="1593850" y="2901950"/>
          <p14:tracePt t="159441" x="1739900" y="2901950"/>
          <p14:tracePt t="159458" x="1879600" y="2901950"/>
          <p14:tracePt t="159474" x="1993900" y="2901950"/>
          <p14:tracePt t="159491" x="2114550" y="2901950"/>
          <p14:tracePt t="159508" x="2209800" y="2901950"/>
          <p14:tracePt t="159524" x="2286000" y="2901950"/>
          <p14:tracePt t="159543" x="2374900" y="2901950"/>
          <p14:tracePt t="159558" x="2400300" y="2901950"/>
          <p14:tracePt t="159575" x="2413000" y="2901950"/>
          <p14:tracePt t="159591" x="2425700" y="2901950"/>
          <p14:tracePt t="159608" x="2438400" y="2901950"/>
          <p14:tracePt t="159625" x="2457450" y="2901950"/>
          <p14:tracePt t="159641" x="2482850" y="2901950"/>
          <p14:tracePt t="159658" x="2520950" y="2901950"/>
          <p14:tracePt t="159674" x="2565400" y="2901950"/>
          <p14:tracePt t="159691" x="2622550" y="2901950"/>
          <p14:tracePt t="159709" x="2698750" y="2901950"/>
          <p14:tracePt t="159724" x="2762250" y="2901950"/>
          <p14:tracePt t="159742" x="2819400" y="2901950"/>
          <p14:tracePt t="159758" x="2863850" y="2901950"/>
          <p14:tracePt t="159775" x="2876550" y="2901950"/>
          <p14:tracePt t="159791" x="2882900" y="2901950"/>
          <p14:tracePt t="159808" x="2901950" y="2901950"/>
          <p14:tracePt t="159825" x="2921000" y="2901950"/>
          <p14:tracePt t="159858" x="2927350" y="2901950"/>
          <p14:tracePt t="161659" x="2933700" y="2901950"/>
          <p14:tracePt t="161667" x="2940050" y="2901950"/>
          <p14:tracePt t="161681" x="2959100" y="2901950"/>
          <p14:tracePt t="161687" x="2965450" y="2901950"/>
          <p14:tracePt t="161704" x="2978150" y="2901950"/>
          <p14:tracePt t="161721" x="2990850" y="2901950"/>
          <p14:tracePt t="161737" x="2997200" y="2901950"/>
          <p14:tracePt t="161754" x="3003550" y="2901950"/>
          <p14:tracePt t="161889" x="3016250" y="2901950"/>
          <p14:tracePt t="161920" x="3022600" y="2901950"/>
          <p14:tracePt t="162025" x="3028950" y="2901950"/>
          <p14:tracePt t="162035" x="3048000" y="2901950"/>
          <p14:tracePt t="162043" x="3086100" y="2901950"/>
          <p14:tracePt t="162055" x="3124200" y="2901950"/>
          <p14:tracePt t="162071" x="3238500" y="2901950"/>
          <p14:tracePt t="162088" x="3314700" y="2901950"/>
          <p14:tracePt t="162104" x="3403600" y="2901950"/>
          <p14:tracePt t="162121" x="3467100" y="2901950"/>
          <p14:tracePt t="162138" x="3498850" y="2901950"/>
          <p14:tracePt t="162154" x="3505200" y="2901950"/>
          <p14:tracePt t="162171" x="3511550" y="2901950"/>
          <p14:tracePt t="162248" x="3530600" y="2901950"/>
          <p14:tracePt t="162256" x="3568700" y="2901950"/>
          <p14:tracePt t="162263" x="3632200" y="2901950"/>
          <p14:tracePt t="162272" x="3695700" y="2901950"/>
          <p14:tracePt t="162288" x="3898900" y="2901950"/>
          <p14:tracePt t="162304" x="4133850" y="2901950"/>
          <p14:tracePt t="162321" x="4343400" y="2901950"/>
          <p14:tracePt t="162338" x="4476750" y="2901950"/>
          <p14:tracePt t="162354" x="4546600" y="2901950"/>
          <p14:tracePt t="162371" x="4578350" y="2901950"/>
          <p14:tracePt t="162388" x="4591050" y="2901950"/>
          <p14:tracePt t="162405" x="4597400" y="2901950"/>
          <p14:tracePt t="162422" x="4603750" y="2901950"/>
          <p14:tracePt t="162438" x="4616450" y="2901950"/>
          <p14:tracePt t="162455" x="4629150" y="2908300"/>
          <p14:tracePt t="162636" x="4629150" y="2914650"/>
          <p14:tracePt t="162674" x="4603750" y="2914650"/>
          <p14:tracePt t="162683" x="4552950" y="2914650"/>
          <p14:tracePt t="162688" x="4483100" y="2914650"/>
          <p14:tracePt t="162700" x="4387850" y="2908300"/>
          <p14:tracePt t="162711" x="4273550" y="2870200"/>
          <p14:tracePt t="162727" x="3930650" y="2838450"/>
          <p14:tracePt t="162744" x="3771900" y="2800350"/>
          <p14:tracePt t="162761" x="3689350" y="2794000"/>
          <p14:tracePt t="162777" x="3670300" y="2794000"/>
          <p14:tracePt t="162810" x="3670300" y="2787650"/>
          <p14:tracePt t="162841" x="3676650" y="2787650"/>
          <p14:tracePt t="163004" x="3663950" y="2787650"/>
          <p14:tracePt t="163013" x="3644900" y="2787650"/>
          <p14:tracePt t="163021" x="3632200" y="2787650"/>
          <p14:tracePt t="163033" x="3600450" y="2787650"/>
          <p14:tracePt t="163049" x="3543300" y="2794000"/>
          <p14:tracePt t="163066" x="3479800" y="2800350"/>
          <p14:tracePt t="163083" x="3454400" y="2806700"/>
          <p14:tracePt t="163090" x="3448050" y="2806700"/>
          <p14:tracePt t="163099" x="3429000" y="2806700"/>
          <p14:tracePt t="163116" x="3409950" y="2813050"/>
          <p14:tracePt t="163133" x="3390900" y="2813050"/>
          <p14:tracePt t="163150" x="3378200" y="2819400"/>
          <p14:tracePt t="163166" x="3371850" y="2825750"/>
          <p14:tracePt t="163183" x="3359150" y="2832100"/>
          <p14:tracePt t="163291" x="3352800" y="2832100"/>
          <p14:tracePt t="163347" x="3346450" y="2832100"/>
          <p14:tracePt t="163353" x="3340100" y="2832100"/>
          <p14:tracePt t="163366" x="3333750" y="2832100"/>
          <p14:tracePt t="163384" x="3276600" y="2832100"/>
          <p14:tracePt t="163400" x="3194050" y="2832100"/>
          <p14:tracePt t="163416" x="3035300" y="2832100"/>
          <p14:tracePt t="163433" x="2844800" y="2832100"/>
          <p14:tracePt t="163450" x="2635250" y="2832100"/>
          <p14:tracePt t="163466" x="2489200" y="2832100"/>
          <p14:tracePt t="163483" x="2438400" y="2838450"/>
          <p14:tracePt t="163500" x="2406650" y="2838450"/>
          <p14:tracePt t="163538" x="2400300" y="2838450"/>
          <p14:tracePt t="163550" x="2387600" y="2838450"/>
          <p14:tracePt t="163567" x="2355850" y="2838450"/>
          <p14:tracePt t="163585" x="2279650" y="2838450"/>
          <p14:tracePt t="163600" x="2241550" y="2838450"/>
          <p14:tracePt t="163617" x="2216150" y="2838450"/>
          <p14:tracePt t="163633" x="2209800" y="2838450"/>
          <p14:tracePt t="163650" x="2203450" y="2838450"/>
          <p14:tracePt t="163667" x="2190750" y="2838450"/>
          <p14:tracePt t="163683" x="2178050" y="2838450"/>
          <p14:tracePt t="163700" x="2165350" y="2838450"/>
          <p14:tracePt t="163804" x="2178050" y="2838450"/>
          <p14:tracePt t="163812" x="2209800" y="2838450"/>
          <p14:tracePt t="163818" x="2260600" y="2838450"/>
          <p14:tracePt t="163833" x="2362200" y="2838450"/>
          <p14:tracePt t="163850" x="2476500" y="2838450"/>
          <p14:tracePt t="163867" x="2635250" y="2838450"/>
          <p14:tracePt t="163884" x="2762250" y="2838450"/>
          <p14:tracePt t="163900" x="2857500" y="2838450"/>
          <p14:tracePt t="163917" x="2914650" y="2838450"/>
          <p14:tracePt t="163933" x="2927350" y="2851150"/>
          <p14:tracePt t="165781" x="2946400" y="2857500"/>
          <p14:tracePt t="165789" x="2952750" y="2857500"/>
          <p14:tracePt t="165797" x="2959100" y="2857500"/>
          <p14:tracePt t="165806" x="2971800" y="2857500"/>
          <p14:tracePt t="165823" x="2984500" y="2857500"/>
          <p14:tracePt t="165839" x="2997200" y="2857500"/>
          <p14:tracePt t="165856" x="3003550" y="2863850"/>
          <p14:tracePt t="166685" x="2971800" y="2863850"/>
          <p14:tracePt t="166692" x="2876550" y="2870200"/>
          <p14:tracePt t="166700" x="2800350" y="2895600"/>
          <p14:tracePt t="166709" x="2711450" y="2895600"/>
          <p14:tracePt t="166726" x="2622550" y="2914650"/>
          <p14:tracePt t="166742" x="2590800" y="2927350"/>
          <p14:tracePt t="166759" x="2559050" y="2933700"/>
          <p14:tracePt t="166776" x="2520950" y="2940050"/>
          <p14:tracePt t="166793" x="2457450" y="2940050"/>
          <p14:tracePt t="166809" x="2374900" y="2940050"/>
          <p14:tracePt t="166826" x="2330450" y="2940050"/>
          <p14:tracePt t="166843" x="2292350" y="2940050"/>
          <p14:tracePt t="166859" x="2266950" y="2940050"/>
          <p14:tracePt t="166876" x="2235200" y="2940050"/>
          <p14:tracePt t="166892" x="2216150" y="2940050"/>
          <p14:tracePt t="166909" x="2209800" y="2940050"/>
          <p14:tracePt t="166927" x="2190750" y="2946400"/>
          <p14:tracePt t="166959" x="2178050" y="2946400"/>
          <p14:tracePt t="166976" x="2159000" y="2946400"/>
          <p14:tracePt t="166993" x="2139950" y="2946400"/>
          <p14:tracePt t="167010" x="2120900" y="2946400"/>
          <p14:tracePt t="167026" x="2114550" y="2946400"/>
          <p14:tracePt t="167100" x="2146300" y="2946400"/>
          <p14:tracePt t="167108" x="2235200" y="2946400"/>
          <p14:tracePt t="167117" x="2317750" y="2946400"/>
          <p14:tracePt t="167126" x="2413000" y="2946400"/>
          <p14:tracePt t="167143" x="2584450" y="2927350"/>
          <p14:tracePt t="167160" x="2717800" y="2901950"/>
          <p14:tracePt t="167176" x="2863850" y="2876550"/>
          <p14:tracePt t="167193" x="3041650" y="2857500"/>
          <p14:tracePt t="167209" x="3092450" y="2844800"/>
          <p14:tracePt t="167226" x="3105150" y="2838450"/>
          <p14:tracePt t="167398" x="3105150" y="2844800"/>
          <p14:tracePt t="167421" x="3105150" y="2851150"/>
          <p14:tracePt t="167956" x="3111500" y="2851150"/>
          <p14:tracePt t="167965" x="3124200" y="2851150"/>
          <p14:tracePt t="167971" x="3136900" y="2851150"/>
          <p14:tracePt t="167980" x="3155950" y="2851150"/>
          <p14:tracePt t="167996" x="3219450" y="2851150"/>
          <p14:tracePt t="168013" x="3308350" y="2851150"/>
          <p14:tracePt t="168029" x="3384550" y="2870200"/>
          <p14:tracePt t="168046" x="3441700" y="2876550"/>
          <p14:tracePt t="168063" x="3492500" y="2882900"/>
          <p14:tracePt t="168079" x="3505200" y="2882900"/>
          <p14:tracePt t="168248" x="3511550" y="2882900"/>
          <p14:tracePt t="168256" x="3524250" y="2882900"/>
          <p14:tracePt t="168263" x="3543300" y="2889250"/>
          <p14:tracePt t="168280" x="3594100" y="2889250"/>
          <p14:tracePt t="168296" x="3632200" y="2901950"/>
          <p14:tracePt t="168313" x="3663950" y="2908300"/>
          <p14:tracePt t="168329" x="3676650" y="2908300"/>
          <p14:tracePt t="168346" x="3683000" y="2908300"/>
          <p14:tracePt t="168379" x="3683000" y="2914650"/>
          <p14:tracePt t="168387" x="3676650" y="2914650"/>
          <p14:tracePt t="168396" x="3663950" y="2914650"/>
          <p14:tracePt t="168413" x="3632200" y="2914650"/>
          <p14:tracePt t="168431" x="3594100" y="2914650"/>
          <p14:tracePt t="168446" x="3562350" y="2914650"/>
          <p14:tracePt t="168463" x="3467100" y="2914650"/>
          <p14:tracePt t="168480" x="3346450" y="2895600"/>
          <p14:tracePt t="168496" x="3238500" y="2882900"/>
          <p14:tracePt t="168516" x="3155950" y="2882900"/>
          <p14:tracePt t="168530" x="3130550" y="2882900"/>
          <p14:tracePt t="168547" x="3117850" y="2882900"/>
          <p14:tracePt t="168652" x="3111500" y="2882900"/>
          <p14:tracePt t="168684" x="3111500" y="2876550"/>
          <p14:tracePt t="168692" x="3092450" y="2876550"/>
          <p14:tracePt t="168702" x="3086100" y="2876550"/>
          <p14:tracePt t="168714" x="3060700" y="2876550"/>
          <p14:tracePt t="168731" x="3003550" y="2876550"/>
          <p14:tracePt t="168747" x="2978150" y="2876550"/>
          <p14:tracePt t="168763" x="2965450" y="2876550"/>
          <p14:tracePt t="168780" x="2959100" y="2876550"/>
          <p14:tracePt t="168845" x="2946400" y="2870200"/>
          <p14:tracePt t="168852" x="2940050" y="2863850"/>
          <p14:tracePt t="168863" x="2933700" y="2863850"/>
          <p14:tracePt t="168880" x="2927350" y="2863850"/>
          <p14:tracePt t="168900" x="2921000" y="2863850"/>
          <p14:tracePt t="168918" x="2908300" y="2863850"/>
          <p14:tracePt t="168931" x="2901950" y="2863850"/>
          <p14:tracePt t="168947" x="2882900" y="2851150"/>
          <p14:tracePt t="168964" x="2870200" y="2844800"/>
          <p14:tracePt t="168981" x="2857500" y="2844800"/>
          <p14:tracePt t="168997" x="2851150" y="2844800"/>
          <p14:tracePt t="169014" x="2844800" y="2844800"/>
          <p14:tracePt t="169030" x="2838450" y="2844800"/>
          <p14:tracePt t="169047" x="2832100" y="2844800"/>
          <p14:tracePt t="169064" x="2825750" y="2844800"/>
          <p14:tracePt t="169080" x="2806700" y="2844800"/>
          <p14:tracePt t="169097" x="2794000" y="2844800"/>
          <p14:tracePt t="169106" x="2781300" y="2838450"/>
          <p14:tracePt t="169118" x="2774950" y="2838450"/>
          <p14:tracePt t="169130" x="2755900" y="2838450"/>
          <p14:tracePt t="169147" x="2705100" y="2832100"/>
          <p14:tracePt t="169164" x="2654300" y="2825750"/>
          <p14:tracePt t="169180" x="2609850" y="2825750"/>
          <p14:tracePt t="169197" x="2584450" y="2825750"/>
          <p14:tracePt t="169300" x="2578100" y="2825750"/>
          <p14:tracePt t="169318" x="2571750" y="2825750"/>
          <p14:tracePt t="169324" x="2565400" y="2825750"/>
          <p14:tracePt t="169334" x="2559050" y="2825750"/>
          <p14:tracePt t="169347" x="2552700" y="2825750"/>
          <p14:tracePt t="169364" x="2533650" y="2825750"/>
          <p14:tracePt t="169381" x="2520950" y="2832100"/>
          <p14:tracePt t="169397" x="2501900" y="2832100"/>
          <p14:tracePt t="169414" x="2476500" y="2832100"/>
          <p14:tracePt t="169431" x="2432050" y="2832100"/>
          <p14:tracePt t="169447" x="2406650" y="2832100"/>
          <p14:tracePt t="169464" x="2393950" y="2832100"/>
          <p14:tracePt t="169481" x="2343150" y="2832100"/>
          <p14:tracePt t="169497" x="2317750" y="2825750"/>
          <p14:tracePt t="169515" x="2279650" y="2819400"/>
          <p14:tracePt t="169530" x="2260600" y="2819400"/>
          <p14:tracePt t="169548" x="2241550" y="2819400"/>
          <p14:tracePt t="169564" x="2235200" y="2819400"/>
          <p14:tracePt t="169581" x="2209800" y="2819400"/>
          <p14:tracePt t="169597" x="2184400" y="2813050"/>
          <p14:tracePt t="169614" x="2127250" y="2806700"/>
          <p14:tracePt t="169631" x="2089150" y="2806700"/>
          <p14:tracePt t="169648" x="2044700" y="2806700"/>
          <p14:tracePt t="169665" x="2038350" y="2806700"/>
          <p14:tracePt t="169681" x="2032000" y="2806700"/>
          <p14:tracePt t="169716" x="2012950" y="2806700"/>
          <p14:tracePt t="169731" x="1987550" y="2806700"/>
          <p14:tracePt t="169747" x="1974850" y="2806700"/>
          <p14:tracePt t="169764" x="1962150" y="2806700"/>
          <p14:tracePt t="169829" x="1981200" y="2806700"/>
          <p14:tracePt t="169837" x="2006600" y="2806700"/>
          <p14:tracePt t="169848" x="2063750" y="2806700"/>
          <p14:tracePt t="169864" x="2228850" y="2806700"/>
          <p14:tracePt t="169881" x="2482850" y="2806700"/>
          <p14:tracePt t="169898" x="2743200" y="2806700"/>
          <p14:tracePt t="169914" x="2921000" y="2806700"/>
          <p14:tracePt t="169931" x="3079750" y="2806700"/>
          <p14:tracePt t="169948" x="3111500" y="2806700"/>
          <p14:tracePt t="169964" x="3117850" y="2806700"/>
          <p14:tracePt t="169981" x="3124200" y="2806700"/>
          <p14:tracePt t="170021" x="3124200" y="2813050"/>
          <p14:tracePt t="170038" x="3130550" y="2819400"/>
          <p14:tracePt t="170048" x="3149600" y="2825750"/>
          <p14:tracePt t="170065" x="3194050" y="2825750"/>
          <p14:tracePt t="170081" x="3244850" y="2825750"/>
          <p14:tracePt t="170091" x="3314700" y="2825750"/>
          <p14:tracePt t="170114" x="3409950" y="2825750"/>
          <p14:tracePt t="170131" x="3505200" y="2825750"/>
          <p14:tracePt t="170148" x="3536950" y="2825750"/>
          <p14:tracePt t="170182" x="3543300" y="2825750"/>
          <p14:tracePt t="170221" x="3549650" y="2825750"/>
          <p14:tracePt t="170229" x="3568700" y="2825750"/>
          <p14:tracePt t="170239" x="3600450" y="2832100"/>
          <p14:tracePt t="170248" x="3644900" y="2851150"/>
          <p14:tracePt t="170265" x="3822700" y="2889250"/>
          <p14:tracePt t="170281" x="4076700" y="2921000"/>
          <p14:tracePt t="170300" x="4476750" y="2978150"/>
          <p14:tracePt t="170315" x="4572000" y="2984500"/>
          <p14:tracePt t="170331" x="4756150" y="2984500"/>
          <p14:tracePt t="170348" x="4781550" y="2984500"/>
          <p14:tracePt t="170365" x="4787900" y="2984500"/>
          <p14:tracePt t="170409" x="4794250" y="2997200"/>
          <p14:tracePt t="170417" x="4813300" y="3003550"/>
          <p14:tracePt t="170432" x="4876800" y="3009900"/>
          <p14:tracePt t="170448" x="4953000" y="3016250"/>
          <p14:tracePt t="170465" x="5035550" y="3028950"/>
          <p14:tracePt t="170482" x="5092700" y="3035300"/>
          <p14:tracePt t="170501" x="5118100" y="3041650"/>
          <p14:tracePt t="170515" x="5130800" y="3048000"/>
          <p14:tracePt t="170532" x="5143500" y="3060700"/>
          <p14:tracePt t="170548" x="5149850" y="3060700"/>
          <p14:tracePt t="170621" x="5149850" y="3067050"/>
          <p14:tracePt t="170629" x="5149850" y="3079750"/>
          <p14:tracePt t="170638" x="5149850" y="3086100"/>
          <p14:tracePt t="170649" x="5143500" y="3092450"/>
          <p14:tracePt t="170665" x="5124450" y="3117850"/>
          <p14:tracePt t="170682" x="5105400" y="3136900"/>
          <p14:tracePt t="170699" x="5092700" y="3149600"/>
          <p14:tracePt t="170715" x="5067300" y="3175000"/>
          <p14:tracePt t="170732" x="5041900" y="3187700"/>
          <p14:tracePt t="170748" x="5010150" y="3200400"/>
          <p14:tracePt t="170765" x="4978400" y="3206750"/>
          <p14:tracePt t="170782" x="4953000" y="3219450"/>
          <p14:tracePt t="170844" x="4946650" y="3219450"/>
          <p14:tracePt t="170856" x="4946650" y="3213100"/>
          <p14:tracePt t="170860" x="4946650" y="3206750"/>
          <p14:tracePt t="170872" x="4933950" y="3194050"/>
          <p14:tracePt t="170883" x="4933950" y="3175000"/>
          <p14:tracePt t="170899" x="4933950" y="3136900"/>
          <p14:tracePt t="170915" x="4946650" y="2984500"/>
          <p14:tracePt t="170932" x="4978400" y="2863850"/>
          <p14:tracePt t="170948" x="5016500" y="2730500"/>
          <p14:tracePt t="170965" x="5035550" y="2609850"/>
          <p14:tracePt t="170982" x="5035550" y="2552700"/>
          <p14:tracePt t="170999" x="5048250" y="2501900"/>
          <p14:tracePt t="171015" x="5048250" y="2463800"/>
          <p14:tracePt t="171032" x="5048250" y="2438400"/>
          <p14:tracePt t="171048" x="5048250" y="2413000"/>
          <p14:tracePt t="171065" x="5048250" y="2393950"/>
          <p14:tracePt t="171083" x="5048250" y="2387600"/>
          <p14:tracePt t="171100" x="5041900" y="2368550"/>
          <p14:tracePt t="171115" x="5041900" y="2349500"/>
          <p14:tracePt t="171132" x="5029200" y="2330450"/>
          <p14:tracePt t="171149" x="5010150" y="2298700"/>
          <p14:tracePt t="171165" x="4991100" y="2260600"/>
          <p14:tracePt t="171182" x="4965700" y="2228850"/>
          <p14:tracePt t="171199" x="4940300" y="2190750"/>
          <p14:tracePt t="171215" x="4927600" y="2171700"/>
          <p14:tracePt t="171232" x="4921250" y="2146300"/>
          <p14:tracePt t="171249" x="4914900" y="2139950"/>
          <p14:tracePt t="171266" x="4908550" y="2127250"/>
          <p14:tracePt t="171341" x="4908550" y="2133600"/>
          <p14:tracePt t="171349" x="4902200" y="2133600"/>
          <p14:tracePt t="171357" x="4902200" y="2146300"/>
          <p14:tracePt t="171365" x="4902200" y="2159000"/>
          <p14:tracePt t="171382" x="4902200" y="2184400"/>
          <p14:tracePt t="171399" x="4902200" y="2222500"/>
          <p14:tracePt t="171415" x="4902200" y="2279650"/>
          <p14:tracePt t="171432" x="4902200" y="2343150"/>
          <p14:tracePt t="171449" x="4902200" y="2406650"/>
          <p14:tracePt t="171466" x="4908550" y="2476500"/>
          <p14:tracePt t="171482" x="4921250" y="2520950"/>
          <p14:tracePt t="171499" x="4940300" y="2565400"/>
          <p14:tracePt t="171532" x="4940300" y="2571750"/>
          <p14:tracePt t="171623" x="4940300" y="2584450"/>
          <p14:tracePt t="171661" x="4946650" y="2597150"/>
          <p14:tracePt t="171678" x="4946650" y="2609850"/>
          <p14:tracePt t="171693" x="4946650" y="2616200"/>
          <p14:tracePt t="171704" x="4946650" y="2622550"/>
          <p14:tracePt t="171709" x="4953000" y="2628900"/>
          <p14:tracePt t="171719" x="4959350" y="2635250"/>
          <p14:tracePt t="171732" x="4965700" y="2647950"/>
          <p14:tracePt t="172438" x="4972050" y="2647950"/>
          <p14:tracePt t="172447" x="4997450" y="2647950"/>
          <p14:tracePt t="172454" x="5016500" y="2647950"/>
          <p14:tracePt t="172462" x="5048250" y="2647950"/>
          <p14:tracePt t="172479" x="5118100" y="2647950"/>
          <p14:tracePt t="172496" x="5156200" y="2647950"/>
          <p14:tracePt t="172512" x="5175250" y="2647950"/>
          <p14:tracePt t="172529" x="5194300" y="2647950"/>
          <p14:tracePt t="172590" x="5200650" y="2647950"/>
          <p14:tracePt t="172607" x="5207000" y="2647950"/>
          <p14:tracePt t="172615" x="5219700" y="2647950"/>
          <p14:tracePt t="172633" x="5219700" y="2641600"/>
          <p14:tracePt t="172637" x="5226050" y="2635250"/>
          <p14:tracePt t="172646" x="5226050" y="2616200"/>
          <p14:tracePt t="172662" x="5226050" y="2597150"/>
          <p14:tracePt t="172679" x="5226050" y="2584450"/>
          <p14:tracePt t="172696" x="5219700" y="2559050"/>
          <p14:tracePt t="172713" x="5219700" y="2540000"/>
          <p14:tracePt t="172729" x="5213350" y="2533650"/>
          <p14:tracePt t="172746" x="5213350" y="2508250"/>
          <p14:tracePt t="172763" x="5213350" y="2489200"/>
          <p14:tracePt t="172782" x="5213350" y="2463800"/>
          <p14:tracePt t="172797" x="5213350" y="2432050"/>
          <p14:tracePt t="172812" x="5213350" y="2419350"/>
          <p14:tracePt t="172829" x="5213350" y="2413000"/>
          <p14:tracePt t="172846" x="5213350" y="2406650"/>
          <p14:tracePt t="173049" x="5213350" y="2393950"/>
          <p14:tracePt t="173094" x="5213350" y="2387600"/>
          <p14:tracePt t="173112" x="5213350" y="2381250"/>
          <p14:tracePt t="173127" x="5213350" y="2374900"/>
          <p14:tracePt t="173143" x="5213350" y="2368550"/>
          <p14:tracePt t="173383" x="5238750" y="2362200"/>
          <p14:tracePt t="173389" x="5251450" y="2362200"/>
          <p14:tracePt t="173398" x="5283200" y="2362200"/>
          <p14:tracePt t="173407" x="5321300" y="2349500"/>
          <p14:tracePt t="173424" x="5378450" y="2336800"/>
          <p14:tracePt t="173441" x="5410200" y="2330450"/>
          <p14:tracePt t="173457" x="5416550" y="2324100"/>
          <p14:tracePt t="173825" x="5429250" y="2324100"/>
          <p14:tracePt t="173835" x="5441950" y="2330450"/>
          <p14:tracePt t="173847" x="5486400" y="2368550"/>
          <p14:tracePt t="173857" x="5524500" y="2400300"/>
          <p14:tracePt t="173866" x="5562600" y="2419350"/>
          <p14:tracePt t="173882" x="5645150" y="2489200"/>
          <p14:tracePt t="173899" x="5702300" y="2533650"/>
          <p14:tracePt t="173919" x="5740400" y="2571750"/>
          <p14:tracePt t="173932" x="5753100" y="2584450"/>
          <p14:tracePt t="173949" x="5753100" y="2597150"/>
          <p14:tracePt t="173966" x="5753100" y="2603500"/>
          <p14:tracePt t="173982" x="5753100" y="2609850"/>
          <p14:tracePt t="173999" x="5753100" y="2616200"/>
          <p14:tracePt t="174016" x="5753100" y="2622550"/>
          <p14:tracePt t="174094" x="5759450" y="2628900"/>
          <p14:tracePt t="174105" x="5778500" y="2635250"/>
          <p14:tracePt t="174110" x="5829300" y="2654300"/>
          <p14:tracePt t="174121" x="5905500" y="2673350"/>
          <p14:tracePt t="174133" x="6032500" y="2705100"/>
          <p14:tracePt t="174153" x="6134100" y="2717800"/>
          <p14:tracePt t="174166" x="6178550" y="2717800"/>
          <p14:tracePt t="174183" x="6203950" y="2730500"/>
          <p14:tracePt t="175311" x="6235700" y="2730500"/>
          <p14:tracePt t="175319" x="6299200" y="2730500"/>
          <p14:tracePt t="175326" x="6381750" y="2730500"/>
          <p14:tracePt t="175336" x="6489700" y="2730500"/>
          <p14:tracePt t="175353" x="6819900" y="2730500"/>
          <p14:tracePt t="175369" x="7188200" y="2730500"/>
          <p14:tracePt t="175386" x="7473950" y="2730500"/>
          <p14:tracePt t="175403" x="7721600" y="2730500"/>
          <p14:tracePt t="175419" x="7918450" y="2730500"/>
          <p14:tracePt t="175436" x="8039100" y="2730500"/>
          <p14:tracePt t="175453" x="8070850" y="2730500"/>
          <p14:tracePt t="175486" x="8070850" y="2736850"/>
          <p14:tracePt t="175502" x="8070850" y="2755900"/>
          <p14:tracePt t="175519" x="8070850" y="2762250"/>
          <p14:tracePt t="175543" x="8064500" y="2762250"/>
          <p14:tracePt t="175566" x="8064500" y="2774950"/>
          <p14:tracePt t="175582" x="8064500" y="2787650"/>
          <p14:tracePt t="175592" x="8064500" y="2806700"/>
          <p14:tracePt t="175608" x="8070850" y="2819400"/>
          <p14:tracePt t="175620" x="8070850" y="2825750"/>
          <p14:tracePt t="175636" x="8077200" y="2825750"/>
          <p14:tracePt t="175653" x="8083550" y="2832100"/>
          <p14:tracePt t="175688" x="8083550" y="2838450"/>
          <p14:tracePt t="175695" x="8070850" y="2844800"/>
          <p14:tracePt t="175703" x="8020050" y="2857500"/>
          <p14:tracePt t="175719" x="7912100" y="2857500"/>
          <p14:tracePt t="175736" x="7759700" y="2857500"/>
          <p14:tracePt t="175753" x="7607300" y="2857500"/>
          <p14:tracePt t="175770" x="7454900" y="2857500"/>
          <p14:tracePt t="175786" x="7289800" y="2813050"/>
          <p14:tracePt t="175803" x="7169150" y="2768600"/>
          <p14:tracePt t="175820" x="7137400" y="2749550"/>
          <p14:tracePt t="175836" x="7131050" y="2743200"/>
          <p14:tracePt t="175856" x="7131050" y="2736850"/>
          <p14:tracePt t="175872" x="7131050" y="2730500"/>
          <p14:tracePt t="175887" x="7131050" y="2724150"/>
          <p14:tracePt t="175927" x="7131050" y="2711450"/>
          <p14:tracePt t="175935" x="7124700" y="2711450"/>
          <p14:tracePt t="175944" x="7112000" y="2711450"/>
          <p14:tracePt t="175960" x="7086600" y="2711450"/>
          <p14:tracePt t="175970" x="7073900" y="2698750"/>
          <p14:tracePt t="175986" x="7035800" y="2698750"/>
          <p14:tracePt t="176003" x="7010400" y="2698750"/>
          <p14:tracePt t="176020" x="6978650" y="2736850"/>
          <p14:tracePt t="176037" x="6978650" y="2781300"/>
          <p14:tracePt t="176055" x="7048500" y="2863850"/>
          <p14:tracePt t="176070" x="7131050" y="2914650"/>
          <p14:tracePt t="176086" x="7245350" y="2971800"/>
          <p14:tracePt t="176103" x="7366000" y="3009900"/>
          <p14:tracePt t="176122" x="7486650" y="3035300"/>
          <p14:tracePt t="176137" x="7550150" y="3054350"/>
          <p14:tracePt t="176177" x="7556500" y="3060700"/>
          <p14:tracePt t="176240" x="7550150" y="3060700"/>
          <p14:tracePt t="176247" x="7537450" y="3054350"/>
          <p14:tracePt t="176274" x="7531100" y="3054350"/>
          <p14:tracePt t="176384" x="7524750" y="3048000"/>
          <p14:tracePt t="176393" x="7524750" y="3035300"/>
          <p14:tracePt t="176399" x="7524750" y="3016250"/>
          <p14:tracePt t="176410" x="7524750" y="2997200"/>
          <p14:tracePt t="176420" x="7537450" y="2952750"/>
          <p14:tracePt t="176437" x="7550150" y="2844800"/>
          <p14:tracePt t="176454" x="7581900" y="2628900"/>
          <p14:tracePt t="176470" x="7594600" y="2508250"/>
          <p14:tracePt t="176487" x="7613650" y="2387600"/>
          <p14:tracePt t="176503" x="7626350" y="2279650"/>
          <p14:tracePt t="176520" x="7626350" y="2216150"/>
          <p14:tracePt t="176537" x="7626350" y="2190750"/>
          <p14:tracePt t="176583" x="7639050" y="2190750"/>
          <p14:tracePt t="176595" x="7651750" y="2197100"/>
          <p14:tracePt t="176604" x="7664450" y="2235200"/>
          <p14:tracePt t="176620" x="7689850" y="2286000"/>
          <p14:tracePt t="176637" x="7721600" y="2330450"/>
          <p14:tracePt t="176654" x="7740650" y="2362200"/>
          <p14:tracePt t="176670" x="7753350" y="2381250"/>
          <p14:tracePt t="176687" x="7766050" y="2413000"/>
          <p14:tracePt t="176704" x="7778750" y="2463800"/>
          <p14:tracePt t="176720" x="7785100" y="2520950"/>
          <p14:tracePt t="176737" x="7797800" y="2565400"/>
          <p14:tracePt t="176753" x="7804150" y="2590800"/>
          <p14:tracePt t="176770" x="7804150" y="2616200"/>
          <p14:tracePt t="176787" x="7804150" y="2667000"/>
          <p14:tracePt t="176804" x="7804150" y="2705100"/>
          <p14:tracePt t="176820" x="7791450" y="2749550"/>
          <p14:tracePt t="176837" x="7785100" y="2768600"/>
          <p14:tracePt t="176937" x="7778750" y="2774950"/>
          <p14:tracePt t="176945" x="7772400" y="2781300"/>
          <p14:tracePt t="176954" x="7766050" y="2787650"/>
          <p14:tracePt t="176971" x="7753350" y="2787650"/>
          <p14:tracePt t="176987" x="7740650" y="2794000"/>
          <p14:tracePt t="177004" x="7727950" y="2794000"/>
          <p14:tracePt t="177021" x="7721600" y="2794000"/>
          <p14:tracePt t="177064" x="7708900" y="2794000"/>
          <p14:tracePt t="177074" x="7696200" y="2794000"/>
          <p14:tracePt t="177087" x="7651750" y="2794000"/>
          <p14:tracePt t="177104" x="7620000" y="2794000"/>
          <p14:tracePt t="177111" x="7607300" y="2787650"/>
          <p14:tracePt t="177121" x="7588250" y="2787650"/>
          <p14:tracePt t="177138" x="7575550" y="2781300"/>
          <p14:tracePt t="177154" x="7569200" y="2781300"/>
          <p14:tracePt t="177992" x="7588250" y="2781300"/>
          <p14:tracePt t="178001" x="7613650" y="2781300"/>
          <p14:tracePt t="178007" x="7645400" y="2781300"/>
          <p14:tracePt t="178016" x="7696200" y="2781300"/>
          <p14:tracePt t="178033" x="7816850" y="2800350"/>
          <p14:tracePt t="178050" x="7956550" y="2825750"/>
          <p14:tracePt t="178066" x="8045450" y="2832100"/>
          <p14:tracePt t="178083" x="8102600" y="2832100"/>
          <p14:tracePt t="178099" x="8128000" y="2832100"/>
          <p14:tracePt t="178192" x="8134350" y="2832100"/>
          <p14:tracePt t="178200" x="8147050" y="2832100"/>
          <p14:tracePt t="178208" x="8166100" y="2832100"/>
          <p14:tracePt t="178216" x="8191500" y="2832100"/>
          <p14:tracePt t="178233" x="8261350" y="2813050"/>
          <p14:tracePt t="178249" x="8369300" y="2800350"/>
          <p14:tracePt t="178267" x="8477250" y="2800350"/>
          <p14:tracePt t="178283" x="8572500" y="2800350"/>
          <p14:tracePt t="178299" x="8693150" y="2800350"/>
          <p14:tracePt t="178316" x="8756650" y="2800350"/>
          <p14:tracePt t="178333" x="8769350" y="2800350"/>
          <p14:tracePt t="178411" x="8756650" y="2800350"/>
          <p14:tracePt t="178649" x="8750300" y="2800350"/>
          <p14:tracePt t="178659" x="8737600" y="2800350"/>
          <p14:tracePt t="178667" x="8718550" y="2800350"/>
          <p14:tracePt t="178673" x="8686800" y="2800350"/>
          <p14:tracePt t="178690" x="8566150" y="2800350"/>
          <p14:tracePt t="178706" x="8369300" y="2800350"/>
          <p14:tracePt t="178723" x="8001000" y="2800350"/>
          <p14:tracePt t="178740" x="7594600" y="2825750"/>
          <p14:tracePt t="178756" x="7391400" y="2870200"/>
          <p14:tracePt t="178773" x="7308850" y="2901950"/>
          <p14:tracePt t="178790" x="7283450" y="2908300"/>
          <p14:tracePt t="178848" x="7283450" y="2914650"/>
          <p14:tracePt t="178857" x="7283450" y="2921000"/>
          <p14:tracePt t="178872" x="7277100" y="2927350"/>
          <p14:tracePt t="178888" x="7270750" y="2940050"/>
          <p14:tracePt t="178954" x="7270750" y="2946400"/>
          <p14:tracePt t="178964" x="7277100" y="2946400"/>
          <p14:tracePt t="178969" x="7283450" y="2946400"/>
          <p14:tracePt t="178980" x="7289800" y="2946400"/>
          <p14:tracePt t="178990" x="7308850" y="2946400"/>
          <p14:tracePt t="179008" x="7353300" y="2952750"/>
          <p14:tracePt t="179023" x="7385050" y="2959100"/>
          <p14:tracePt t="179040" x="7454900" y="2978150"/>
          <p14:tracePt t="179057" x="7556500" y="3016250"/>
          <p14:tracePt t="179073" x="7658100" y="3022600"/>
          <p14:tracePt t="179090" x="7696200" y="3022600"/>
          <p14:tracePt t="179106" x="7702550" y="3028950"/>
          <p14:tracePt t="179137" x="7702550" y="3035300"/>
          <p14:tracePt t="179147" x="7696200" y="3041650"/>
          <p14:tracePt t="179163" x="7683500" y="3041650"/>
          <p14:tracePt t="179173" x="7677150" y="3041650"/>
          <p14:tracePt t="179190" x="7664450" y="3048000"/>
          <p14:tracePt t="179210" x="7651750" y="3054350"/>
          <p14:tracePt t="179233" x="7651750" y="3060700"/>
          <p14:tracePt t="179257" x="7651750" y="3067050"/>
          <p14:tracePt t="179273" x="7651750" y="3073400"/>
          <p14:tracePt t="179393" x="7645400" y="3079750"/>
          <p14:tracePt t="179402" x="7626350" y="3079750"/>
          <p14:tracePt t="179412" x="7600950" y="3067050"/>
          <p14:tracePt t="179424" x="7543800" y="3054350"/>
          <p14:tracePt t="179440" x="7473950" y="3028950"/>
          <p14:tracePt t="179457" x="7410450" y="3016250"/>
          <p14:tracePt t="179474" x="7372350" y="2997200"/>
          <p14:tracePt t="179490" x="7321550" y="2978150"/>
          <p14:tracePt t="179507" x="7277100" y="2959100"/>
          <p14:tracePt t="179524" x="7245350" y="2933700"/>
          <p14:tracePt t="179540" x="7219950" y="2895600"/>
          <p14:tracePt t="179557" x="7213600" y="2863850"/>
          <p14:tracePt t="179573" x="7188200" y="2819400"/>
          <p14:tracePt t="179591" x="7175500" y="2749550"/>
          <p14:tracePt t="179607" x="7162800" y="2717800"/>
          <p14:tracePt t="179624" x="7162800" y="2667000"/>
          <p14:tracePt t="179640" x="7162800" y="2616200"/>
          <p14:tracePt t="179657" x="7162800" y="2540000"/>
          <p14:tracePt t="179674" x="7162800" y="2463800"/>
          <p14:tracePt t="179690" x="7162800" y="2368550"/>
          <p14:tracePt t="179707" x="7162800" y="2298700"/>
          <p14:tracePt t="179724" x="7162800" y="2235200"/>
          <p14:tracePt t="179740" x="7162800" y="2190750"/>
          <p14:tracePt t="179757" x="7162800" y="2146300"/>
          <p14:tracePt t="179774" x="7188200" y="2095500"/>
          <p14:tracePt t="179790" x="7226300" y="2032000"/>
          <p14:tracePt t="179807" x="7296150" y="1968500"/>
          <p14:tracePt t="179824" x="7334250" y="1943100"/>
          <p14:tracePt t="179840" x="7416800" y="1917700"/>
          <p14:tracePt t="179857" x="7518400" y="1885950"/>
          <p14:tracePt t="179874" x="7620000" y="1866900"/>
          <p14:tracePt t="179891" x="7696200" y="1860550"/>
          <p14:tracePt t="179907" x="7759700" y="1860550"/>
          <p14:tracePt t="179924" x="7816850" y="1860550"/>
          <p14:tracePt t="179941" x="7854950" y="1860550"/>
          <p14:tracePt t="179957" x="7912100" y="1860550"/>
          <p14:tracePt t="179974" x="7962900" y="1873250"/>
          <p14:tracePt t="179993" x="8039100" y="1898650"/>
          <p14:tracePt t="180007" x="8070850" y="1911350"/>
          <p14:tracePt t="180024" x="8089900" y="1917700"/>
          <p14:tracePt t="180041" x="8108950" y="1936750"/>
          <p14:tracePt t="180057" x="8128000" y="1955800"/>
          <p14:tracePt t="180074" x="8172450" y="1987550"/>
          <p14:tracePt t="180091" x="8204200" y="2012950"/>
          <p14:tracePt t="180096" x="8229600" y="2044700"/>
          <p14:tracePt t="180107" x="8248650" y="2063750"/>
          <p14:tracePt t="180124" x="8286750" y="2120900"/>
          <p14:tracePt t="180141" x="8331200" y="2178050"/>
          <p14:tracePt t="180157" x="8369300" y="2228850"/>
          <p14:tracePt t="180175" x="8407400" y="2286000"/>
          <p14:tracePt t="180191" x="8439150" y="2330450"/>
          <p14:tracePt t="180208" x="8451850" y="2374900"/>
          <p14:tracePt t="180224" x="8458200" y="2393950"/>
          <p14:tracePt t="180241" x="8458200" y="2432050"/>
          <p14:tracePt t="180258" x="8458200" y="2457450"/>
          <p14:tracePt t="180274" x="8458200" y="2489200"/>
          <p14:tracePt t="180291" x="8458200" y="2514600"/>
          <p14:tracePt t="180307" x="8458200" y="2533650"/>
          <p14:tracePt t="180324" x="8458200" y="2559050"/>
          <p14:tracePt t="180341" x="8451850" y="2590800"/>
          <p14:tracePt t="180358" x="8426450" y="2641600"/>
          <p14:tracePt t="180375" x="8413750" y="2673350"/>
          <p14:tracePt t="180392" x="8388350" y="2724150"/>
          <p14:tracePt t="180408" x="8382000" y="2743200"/>
          <p14:tracePt t="180424" x="8356600" y="2768600"/>
          <p14:tracePt t="180441" x="8337550" y="2787650"/>
          <p14:tracePt t="180458" x="8305800" y="2819400"/>
          <p14:tracePt t="180474" x="8286750" y="2832100"/>
          <p14:tracePt t="180491" x="8255000" y="2851150"/>
          <p14:tracePt t="180508" x="8229600" y="2863850"/>
          <p14:tracePt t="180525" x="8197850" y="2876550"/>
          <p14:tracePt t="180541" x="8172450" y="2889250"/>
          <p14:tracePt t="180558" x="8134350" y="2908300"/>
          <p14:tracePt t="180574" x="8108950" y="2914650"/>
          <p14:tracePt t="180591" x="8051800" y="2940050"/>
          <p14:tracePt t="180609" x="8032750" y="2946400"/>
          <p14:tracePt t="180625" x="7962900" y="2965450"/>
          <p14:tracePt t="180641" x="7899400" y="2971800"/>
          <p14:tracePt t="180658" x="7791450" y="2971800"/>
          <p14:tracePt t="180675" x="7651750" y="2971800"/>
          <p14:tracePt t="180691" x="7524750" y="2971800"/>
          <p14:tracePt t="180708" x="7416800" y="2971800"/>
          <p14:tracePt t="180725" x="7385050" y="2971800"/>
          <p14:tracePt t="180741" x="7372350" y="2971800"/>
          <p14:tracePt t="183116" x="7359650" y="2971800"/>
          <p14:tracePt t="183125" x="7315200" y="2971800"/>
          <p14:tracePt t="183133" x="7277100" y="2965450"/>
          <p14:tracePt t="183150" x="7200900" y="2959100"/>
          <p14:tracePt t="183167" x="7137400" y="2940050"/>
          <p14:tracePt t="183183" x="7086600" y="2927350"/>
          <p14:tracePt t="183200" x="7023100" y="2921000"/>
          <p14:tracePt t="183217" x="6953250" y="2914650"/>
          <p14:tracePt t="183234" x="6946900" y="2914650"/>
          <p14:tracePt t="183347" x="6940550" y="2914650"/>
          <p14:tracePt t="183357" x="6940550" y="2901950"/>
          <p14:tracePt t="183374" x="6940550" y="2895600"/>
          <p14:tracePt t="183419" x="6934200" y="2876550"/>
          <p14:tracePt t="183426" x="6934200" y="2870200"/>
          <p14:tracePt t="183442" x="6921500" y="2863850"/>
          <p14:tracePt t="183452" x="6915150" y="2857500"/>
          <p14:tracePt t="183467" x="6908800" y="2851150"/>
          <p14:tracePt t="183486" x="6896100" y="2832100"/>
          <p14:tracePt t="183500" x="6889750" y="2832100"/>
          <p14:tracePt t="183517" x="6883400" y="2825750"/>
          <p14:tracePt t="183534" x="6877050" y="2819400"/>
          <p14:tracePt t="183589" x="6877050" y="2813050"/>
          <p14:tracePt t="183643" x="6877050" y="2806700"/>
          <p14:tracePt t="183876" x="6877050" y="2800350"/>
          <p14:tracePt t="183885" x="6921500" y="2800350"/>
          <p14:tracePt t="183895" x="6972300" y="2800350"/>
          <p14:tracePt t="183901" x="7048500" y="2806700"/>
          <p14:tracePt t="183917" x="7283450" y="2832100"/>
          <p14:tracePt t="183934" x="7613650" y="2832100"/>
          <p14:tracePt t="183951" x="8045450" y="2832100"/>
          <p14:tracePt t="183967" x="8458200" y="2832100"/>
          <p14:tracePt t="183984" x="8763000" y="2832100"/>
          <p14:tracePt t="184001" x="8985250" y="2832100"/>
          <p14:tracePt t="184017" x="9169400" y="2832100"/>
          <p14:tracePt t="184034" x="9220200" y="2832100"/>
          <p14:tracePt t="184051" x="9232900" y="2844800"/>
          <p14:tracePt t="184123" x="9251950" y="2844800"/>
          <p14:tracePt t="184131" x="9271000" y="2844800"/>
          <p14:tracePt t="184141" x="9328150" y="2844800"/>
          <p14:tracePt t="184151" x="9398000" y="2851150"/>
          <p14:tracePt t="184170" x="9613900" y="2895600"/>
          <p14:tracePt t="184187" x="9944100" y="2895600"/>
          <p14:tracePt t="184201" x="10058400" y="2895600"/>
          <p14:tracePt t="184218" x="10102850" y="2895600"/>
          <p14:tracePt t="184234" x="10121900" y="2889250"/>
          <p14:tracePt t="184275" x="10115550" y="2889250"/>
          <p14:tracePt t="184284" x="10102850" y="2889250"/>
          <p14:tracePt t="184301" x="10071100" y="2889250"/>
          <p14:tracePt t="184318" x="10064750" y="2889250"/>
          <p14:tracePt t="184334" x="10052050" y="2889250"/>
          <p14:tracePt t="184453" x="10045700" y="2889250"/>
          <p14:tracePt t="184515" x="10033000" y="2889250"/>
          <p14:tracePt t="184622" x="10033000" y="2895600"/>
          <p14:tracePt t="184638" x="10020300" y="2901950"/>
          <p14:tracePt t="184662" x="10007600" y="2908300"/>
          <p14:tracePt t="184683" x="10001250" y="2908300"/>
          <p14:tracePt t="184693" x="9988550" y="2914650"/>
          <p14:tracePt t="184709" x="9982200" y="2921000"/>
          <p14:tracePt t="184726" x="9969500" y="2921000"/>
          <p14:tracePt t="184735" x="9963150" y="2927350"/>
          <p14:tracePt t="184752" x="9956800" y="2927350"/>
          <p14:tracePt t="184768" x="9950450" y="2927350"/>
          <p14:tracePt t="185470" x="9963150" y="2927350"/>
          <p14:tracePt t="185479" x="9969500" y="2927350"/>
          <p14:tracePt t="185494" x="9975850" y="2927350"/>
          <p14:tracePt t="185525" x="9988550" y="2921000"/>
          <p14:tracePt t="185898" x="9982200" y="2921000"/>
          <p14:tracePt t="187431" x="9963150" y="2921000"/>
          <p14:tracePt t="187438" x="9810750" y="2965450"/>
          <p14:tracePt t="187447" x="9398000" y="3111500"/>
          <p14:tracePt t="187456" x="8750300" y="3340100"/>
          <p14:tracePt t="187472" x="7385050" y="3943350"/>
          <p14:tracePt t="187489" x="6083300" y="4521200"/>
          <p14:tracePt t="187506" x="5321300" y="4787900"/>
          <p14:tracePt t="187522" x="5092700" y="4794250"/>
          <p14:tracePt t="187539" x="4972050" y="4762500"/>
          <p14:tracePt t="187556" x="4972050" y="4724400"/>
          <p14:tracePt t="187572" x="5029200" y="4648200"/>
          <p14:tracePt t="187589" x="5099050" y="4597400"/>
          <p14:tracePt t="187606" x="5187950" y="4533900"/>
          <p14:tracePt t="187612" x="5207000" y="4514850"/>
          <p14:tracePt t="187622" x="5232400" y="4495800"/>
          <p14:tracePt t="187639" x="5251450" y="4470400"/>
          <p14:tracePt t="187656" x="5270500" y="4457700"/>
          <p14:tracePt t="187673" x="5276850" y="4445000"/>
          <p14:tracePt t="187689" x="5308600" y="4413250"/>
          <p14:tracePt t="187706" x="5353050" y="4375150"/>
          <p14:tracePt t="187725" x="5429250" y="4330700"/>
          <p14:tracePt t="187740" x="5549900" y="4279900"/>
          <p14:tracePt t="187756" x="5594350" y="4267200"/>
          <p14:tracePt t="187772" x="5651500" y="4260850"/>
          <p14:tracePt t="187789" x="5753100" y="4260850"/>
          <p14:tracePt t="187806" x="5924550" y="4222750"/>
          <p14:tracePt t="187822" x="6159500" y="4178300"/>
          <p14:tracePt t="187839" x="6356350" y="4089400"/>
          <p14:tracePt t="187856" x="6470650" y="3981450"/>
          <p14:tracePt t="187872" x="6508750" y="3898900"/>
          <p14:tracePt t="187889" x="6508750" y="3860800"/>
          <p14:tracePt t="187906" x="6508750" y="3822700"/>
          <p14:tracePt t="187923" x="6483350" y="3797300"/>
          <p14:tracePt t="187941" x="6445250" y="3784600"/>
          <p14:tracePt t="187956" x="6438900" y="3784600"/>
          <p14:tracePt t="187973" x="6426200" y="3778250"/>
          <p14:tracePt t="188021" x="6419850" y="3771900"/>
          <p14:tracePt t="188029" x="6419850" y="3765550"/>
          <p14:tracePt t="188039" x="6419850" y="3733800"/>
          <p14:tracePt t="188056" x="6470650" y="3657600"/>
          <p14:tracePt t="188073" x="6559550" y="3549650"/>
          <p14:tracePt t="188089" x="6629400" y="3473450"/>
          <p14:tracePt t="188106" x="6667500" y="3429000"/>
          <p14:tracePt t="188123" x="6680200" y="3416300"/>
          <p14:tracePt t="189497" x="6673850" y="3416300"/>
          <p14:tracePt t="189520" x="6667500" y="3416300"/>
          <p14:tracePt t="189528" x="6661150" y="3416300"/>
          <p14:tracePt t="189546" x="6661150" y="3454400"/>
          <p14:tracePt t="189556" x="6661150" y="3498850"/>
          <p14:tracePt t="189572" x="6661150" y="3778250"/>
          <p14:tracePt t="189589" x="6661150" y="4000500"/>
          <p14:tracePt t="189605" x="6661150" y="4171950"/>
          <p14:tracePt t="189622" x="6661150" y="4286250"/>
          <p14:tracePt t="189629" x="6661150" y="4311650"/>
          <p14:tracePt t="189638" x="6661150" y="4330700"/>
          <p14:tracePt t="189655" x="6686550" y="4362450"/>
          <p14:tracePt t="189688" x="6692900" y="4362450"/>
          <p14:tracePt t="189717" x="6705600" y="4362450"/>
          <p14:tracePt t="189728" x="6711950" y="4362450"/>
          <p14:tracePt t="189759" x="6718300" y="4362450"/>
          <p14:tracePt t="189765" x="6737350" y="4375150"/>
          <p14:tracePt t="189777" x="6750050" y="4387850"/>
          <p14:tracePt t="189788" x="6800850" y="4406900"/>
          <p14:tracePt t="189805" x="6870700" y="4425950"/>
          <p14:tracePt t="189822" x="6972300" y="4457700"/>
          <p14:tracePt t="189838" x="7105650" y="4483100"/>
          <p14:tracePt t="189855" x="7245350" y="4502150"/>
          <p14:tracePt t="189872" x="7397750" y="4527550"/>
          <p14:tracePt t="189889" x="7543800" y="4527550"/>
          <p14:tracePt t="189905" x="7683500" y="4527550"/>
          <p14:tracePt t="189923" x="7797800" y="4527550"/>
          <p14:tracePt t="189939" x="7874000" y="4527550"/>
          <p14:tracePt t="189958" x="7893050" y="4527550"/>
          <p14:tracePt t="189972" x="7899400" y="4527550"/>
          <p14:tracePt t="190127" x="7899400" y="4521200"/>
          <p14:tracePt t="190144" x="7918450" y="4508500"/>
          <p14:tracePt t="190150" x="7962900" y="4495800"/>
          <p14:tracePt t="190161" x="8020050" y="4483100"/>
          <p14:tracePt t="190172" x="8191500" y="4432300"/>
          <p14:tracePt t="190189" x="8407400" y="4375150"/>
          <p14:tracePt t="190205" x="8629650" y="4324350"/>
          <p14:tracePt t="190222" x="8801100" y="4305300"/>
          <p14:tracePt t="190239" x="8890000" y="4292600"/>
          <p14:tracePt t="190255" x="8909050" y="4286250"/>
          <p14:tracePt t="190272" x="8921750" y="4286250"/>
          <p14:tracePt t="190334" x="8915400" y="4286250"/>
          <p14:tracePt t="190573" x="8909050" y="4286250"/>
          <p14:tracePt t="190598" x="8896350" y="4286250"/>
          <p14:tracePt t="190672" x="8883650" y="4286250"/>
          <p14:tracePt t="190702" x="8870950" y="4286250"/>
          <p14:tracePt t="190710" x="8858250" y="4286250"/>
          <p14:tracePt t="190722" x="8851900" y="4292600"/>
          <p14:tracePt t="190731" x="8845550" y="4298950"/>
          <p14:tracePt t="190748" x="8820150" y="4305300"/>
          <p14:tracePt t="190764" x="8807450" y="4311650"/>
          <p14:tracePt t="190839" x="8801100" y="4311650"/>
          <p14:tracePt t="190856" x="8801100" y="4318000"/>
          <p14:tracePt t="190862" x="8794750" y="4318000"/>
          <p14:tracePt t="190871" x="8782050" y="4324350"/>
          <p14:tracePt t="190887" x="8775700" y="4324350"/>
          <p14:tracePt t="190897" x="8763000" y="4330700"/>
          <p14:tracePt t="190927" x="8750300" y="4337050"/>
          <p14:tracePt t="190958" x="8743950" y="4337050"/>
          <p14:tracePt t="190974" x="8737600" y="4337050"/>
          <p14:tracePt t="190990" x="8731250" y="4337050"/>
          <p14:tracePt t="191002" x="8724900" y="4343400"/>
          <p14:tracePt t="191512" x="8712200" y="4349750"/>
          <p14:tracePt t="191521" x="8705850" y="4349750"/>
          <p14:tracePt t="191536" x="8686800" y="4349750"/>
          <p14:tracePt t="191548" x="8667750" y="4362450"/>
          <p14:tracePt t="191553" x="8661400" y="4362450"/>
          <p14:tracePt t="191570" x="8610600" y="4375150"/>
          <p14:tracePt t="191586" x="8445500" y="4413250"/>
          <p14:tracePt t="191603" x="8070850" y="4470400"/>
          <p14:tracePt t="191620" x="7366000" y="4527550"/>
          <p14:tracePt t="191626" x="6927850" y="4591050"/>
          <p14:tracePt t="191636" x="6534150" y="4622800"/>
          <p14:tracePt t="191653" x="5530850" y="4768850"/>
          <p14:tracePt t="191670" x="5099050" y="4826000"/>
          <p14:tracePt t="191686" x="4826000" y="4870450"/>
          <p14:tracePt t="191703" x="4622800" y="4883150"/>
          <p14:tracePt t="191719" x="4508500" y="4883150"/>
          <p14:tracePt t="191736" x="4419600" y="4883150"/>
          <p14:tracePt t="191753" x="4286250" y="4883150"/>
          <p14:tracePt t="191770" x="4127500" y="4883150"/>
          <p14:tracePt t="191787" x="3943350" y="4889500"/>
          <p14:tracePt t="191803" x="3771900" y="4921250"/>
          <p14:tracePt t="191820" x="3613150" y="4946650"/>
          <p14:tracePt t="191836" x="3511550" y="4965700"/>
          <p14:tracePt t="191853" x="3409950" y="4972050"/>
          <p14:tracePt t="191870" x="3352800" y="4984750"/>
          <p14:tracePt t="191887" x="3276600" y="4991100"/>
          <p14:tracePt t="191903" x="3155950" y="5003800"/>
          <p14:tracePt t="191920" x="3035300" y="5022850"/>
          <p14:tracePt t="191937" x="2971800" y="5029200"/>
          <p14:tracePt t="191953" x="2921000" y="5029200"/>
          <p14:tracePt t="191970" x="2895600" y="5029200"/>
          <p14:tracePt t="191986" x="2870200" y="5029200"/>
          <p14:tracePt t="192004" x="2832100" y="5029200"/>
          <p14:tracePt t="192021" x="2800350" y="5029200"/>
          <p14:tracePt t="192037" x="2768600" y="5029200"/>
          <p14:tracePt t="192053" x="2755900" y="5029200"/>
          <p14:tracePt t="192070" x="2749550" y="5029200"/>
          <p14:tracePt t="192087" x="2736850" y="5029200"/>
          <p14:tracePt t="192103" x="2730500" y="5029200"/>
          <p14:tracePt t="192137" x="2717800" y="5029200"/>
          <p14:tracePt t="192153" x="2711450" y="5029200"/>
          <p14:tracePt t="192193" x="2711450" y="5022850"/>
          <p14:tracePt t="192211" x="2705100" y="5022850"/>
          <p14:tracePt t="192214" x="2692400" y="5022850"/>
          <p14:tracePt t="192224" x="2679700" y="5016500"/>
          <p14:tracePt t="192241" x="2660650" y="5003800"/>
          <p14:tracePt t="192255" x="2641600" y="4991100"/>
          <p14:tracePt t="192270" x="2603500" y="4972050"/>
          <p14:tracePt t="192287" x="2527300" y="4959350"/>
          <p14:tracePt t="192303" x="2432050" y="4940300"/>
          <p14:tracePt t="192320" x="2368550" y="4940300"/>
          <p14:tracePt t="192337" x="2317750" y="4940300"/>
          <p14:tracePt t="192354" x="2311400" y="4940300"/>
          <p14:tracePt t="192529" x="2298700" y="4940300"/>
          <p14:tracePt t="192591" x="2292350" y="4940300"/>
          <p14:tracePt t="192599" x="2286000" y="4940300"/>
          <p14:tracePt t="192688" x="2279650" y="4940300"/>
          <p14:tracePt t="192697" x="2273300" y="4940300"/>
          <p14:tracePt t="192704" x="2266950" y="4940300"/>
          <p14:tracePt t="192721" x="2235200" y="4940300"/>
          <p14:tracePt t="192737" x="2216150" y="4946650"/>
          <p14:tracePt t="192754" x="2203450" y="4946650"/>
          <p14:tracePt t="192771" x="2190750" y="4946650"/>
          <p14:tracePt t="192943" x="2197100" y="4946650"/>
          <p14:tracePt t="192960" x="2216150" y="4946650"/>
          <p14:tracePt t="192977" x="2235200" y="4946650"/>
          <p14:tracePt t="192984" x="2254250" y="4946650"/>
          <p14:tracePt t="192993" x="2266950" y="4946650"/>
          <p14:tracePt t="193004" x="2292350" y="4946650"/>
          <p14:tracePt t="193021" x="2343150" y="4946650"/>
          <p14:tracePt t="193037" x="2425700" y="4946650"/>
          <p14:tracePt t="193054" x="2463800" y="4946650"/>
          <p14:tracePt t="193071" x="2495550" y="4946650"/>
          <p14:tracePt t="193087" x="2533650" y="4946650"/>
          <p14:tracePt t="193104" x="2571750" y="4946650"/>
          <p14:tracePt t="193121" x="2622550" y="4946650"/>
          <p14:tracePt t="193137" x="2711450" y="4946650"/>
          <p14:tracePt t="193154" x="2806700" y="4946650"/>
          <p14:tracePt t="193171" x="2876550" y="4946650"/>
          <p14:tracePt t="193187" x="2940050" y="4946650"/>
          <p14:tracePt t="193204" x="2978150" y="4946650"/>
          <p14:tracePt t="193222" x="3022600" y="4946650"/>
          <p14:tracePt t="193238" x="3041650" y="4946650"/>
          <p14:tracePt t="193254" x="3079750" y="4946650"/>
          <p14:tracePt t="193271" x="3111500" y="4946650"/>
          <p14:tracePt t="193288" x="3168650" y="4933950"/>
          <p14:tracePt t="193304" x="3257550" y="4927600"/>
          <p14:tracePt t="193321" x="3352800" y="4927600"/>
          <p14:tracePt t="193337" x="3409950" y="4927600"/>
          <p14:tracePt t="193354" x="3441700" y="4927600"/>
          <p14:tracePt t="193371" x="3467100" y="4921250"/>
          <p14:tracePt t="193388" x="3492500" y="4921250"/>
          <p14:tracePt t="193405" x="3498850" y="4914900"/>
          <p14:tracePt t="193422" x="3517900" y="4914900"/>
          <p14:tracePt t="193479" x="3543300" y="4914900"/>
          <p14:tracePt t="193487" x="3556000" y="4914900"/>
          <p14:tracePt t="193496" x="3587750" y="4914900"/>
          <p14:tracePt t="193507" x="3651250" y="4914900"/>
          <p14:tracePt t="193521" x="3790950" y="4914900"/>
          <p14:tracePt t="193538" x="3962400" y="4914900"/>
          <p14:tracePt t="193554" x="4146550" y="4914900"/>
          <p14:tracePt t="193571" x="4330700" y="4914900"/>
          <p14:tracePt t="193588" x="4457700" y="4895850"/>
          <p14:tracePt t="193604" x="4527550" y="4889500"/>
          <p14:tracePt t="193621" x="4540250" y="4889500"/>
          <p14:tracePt t="193920" x="4533900" y="4889500"/>
          <p14:tracePt t="193936" x="4527550" y="4889500"/>
          <p14:tracePt t="193945" x="4521200" y="4889500"/>
          <p14:tracePt t="193961" x="4508500" y="4889500"/>
          <p14:tracePt t="193976" x="4502150" y="4889500"/>
          <p14:tracePt t="193984" x="4502150" y="4914900"/>
          <p14:tracePt t="193993" x="4502150" y="4946650"/>
          <p14:tracePt t="194010" x="4514850" y="5022850"/>
          <p14:tracePt t="194027" x="4540250" y="5099050"/>
          <p14:tracePt t="194043" x="4565650" y="5143500"/>
          <p14:tracePt t="194060" x="4584700" y="5162550"/>
          <p14:tracePt t="194077" x="4591050" y="5175250"/>
          <p14:tracePt t="194275" x="4597400" y="5175250"/>
          <p14:tracePt t="194282" x="4603750" y="5175250"/>
          <p14:tracePt t="194292" x="4616450" y="5175250"/>
          <p14:tracePt t="194300" x="4629150" y="5156200"/>
          <p14:tracePt t="194316" x="4654550" y="5124450"/>
          <p14:tracePt t="194332" x="4730750" y="5060950"/>
          <p14:tracePt t="194349" x="4813300" y="5016500"/>
          <p14:tracePt t="194367" x="5010150" y="4972050"/>
          <p14:tracePt t="194383" x="5124450" y="4965700"/>
          <p14:tracePt t="194399" x="5200650" y="4965700"/>
          <p14:tracePt t="194416" x="5245100" y="4965700"/>
          <p14:tracePt t="194755" x="5232400" y="4965700"/>
          <p14:tracePt t="194763" x="5226050" y="4959350"/>
          <p14:tracePt t="194773" x="5207000" y="4959350"/>
          <p14:tracePt t="194790" x="5187950" y="4953000"/>
          <p14:tracePt t="194806" x="5168900" y="4953000"/>
          <p14:tracePt t="194856" x="5162550" y="4946650"/>
          <p14:tracePt t="194969" x="5168900" y="4946650"/>
          <p14:tracePt t="195298" x="5156200" y="4946650"/>
          <p14:tracePt t="195458" x="5168900" y="4946650"/>
          <p14:tracePt t="195466" x="5175250" y="4946650"/>
          <p14:tracePt t="195475" x="5181600" y="4946650"/>
          <p14:tracePt t="195483" x="5187950" y="4946650"/>
          <p14:tracePt t="195499" x="5200650" y="4940300"/>
          <p14:tracePt t="195516" x="5213350" y="4940300"/>
          <p14:tracePt t="195533" x="5219700" y="4940300"/>
          <p14:tracePt t="195566" x="5232400" y="4940300"/>
          <p14:tracePt t="195599" x="5245100" y="4940300"/>
          <p14:tracePt t="195616" x="5270500" y="4940300"/>
          <p14:tracePt t="195633" x="5302250" y="4940300"/>
          <p14:tracePt t="195640" x="5327650" y="4940300"/>
          <p14:tracePt t="195650" x="5346700" y="4940300"/>
          <p14:tracePt t="195667" x="5384800" y="4940300"/>
          <p14:tracePt t="195683" x="5410200" y="4940300"/>
          <p14:tracePt t="195700" x="5422900" y="4940300"/>
          <p14:tracePt t="196008" x="5429250" y="4940300"/>
          <p14:tracePt t="196016" x="5441950" y="4940300"/>
          <p14:tracePt t="196024" x="5461000" y="4940300"/>
          <p14:tracePt t="196035" x="5473700" y="4940300"/>
          <p14:tracePt t="196049" x="5499100" y="4940300"/>
          <p14:tracePt t="196065" x="5543550" y="4940300"/>
          <p14:tracePt t="196082" x="5575300" y="4940300"/>
          <p14:tracePt t="196099" x="5613400" y="4940300"/>
          <p14:tracePt t="196115" x="5632450" y="4940300"/>
          <p14:tracePt t="196132" x="5638800" y="4940300"/>
          <p14:tracePt t="196176" x="5651500" y="4940300"/>
          <p14:tracePt t="196200" x="5657850" y="4940300"/>
          <p14:tracePt t="196216" x="5657850" y="4933950"/>
          <p14:tracePt t="196235" x="5670550" y="4933950"/>
          <p14:tracePt t="196244" x="5676900" y="4933950"/>
          <p14:tracePt t="196252" x="5683250" y="4933950"/>
          <p14:tracePt t="196266" x="5702300" y="4933950"/>
          <p14:tracePt t="196282" x="5740400" y="4933950"/>
          <p14:tracePt t="196300" x="5791200" y="4933950"/>
          <p14:tracePt t="196315" x="5861050" y="4927600"/>
          <p14:tracePt t="196332" x="5892800" y="4921250"/>
          <p14:tracePt t="196349" x="5930900" y="4921250"/>
          <p14:tracePt t="196365" x="5949950" y="4921250"/>
          <p14:tracePt t="196382" x="5956300" y="4921250"/>
          <p14:tracePt t="196399" x="5962650" y="4921250"/>
          <p14:tracePt t="196416" x="5969000" y="4921250"/>
          <p14:tracePt t="196432" x="5975350" y="4921250"/>
          <p14:tracePt t="196449" x="5988050" y="4914900"/>
          <p14:tracePt t="196466" x="5994400" y="4914900"/>
          <p14:tracePt t="196482" x="6007100" y="4914900"/>
          <p14:tracePt t="196499" x="6026150" y="4914900"/>
          <p14:tracePt t="196516" x="6051550" y="4914900"/>
          <p14:tracePt t="196533" x="6076950" y="4914900"/>
          <p14:tracePt t="196549" x="6096000" y="4914900"/>
          <p14:tracePt t="196568" x="6115050" y="4914900"/>
          <p14:tracePt t="196772" x="6121400" y="4914900"/>
          <p14:tracePt t="196788" x="6127750" y="4914900"/>
          <p14:tracePt t="196796" x="6134100" y="4914900"/>
          <p14:tracePt t="196805" x="6140450" y="4914900"/>
          <p14:tracePt t="196816" x="6159500" y="4914900"/>
          <p14:tracePt t="196833" x="6165850" y="4914900"/>
          <p14:tracePt t="196849" x="6191250" y="4914900"/>
          <p14:tracePt t="196866" x="6229350" y="4914900"/>
          <p14:tracePt t="196883" x="6248400" y="4914900"/>
          <p14:tracePt t="196900" x="6280150" y="4914900"/>
          <p14:tracePt t="196916" x="6305550" y="4914900"/>
          <p14:tracePt t="196933" x="6324600" y="4914900"/>
          <p14:tracePt t="196949" x="6330950" y="4914900"/>
          <p14:tracePt t="196966" x="6343650" y="4914900"/>
          <p14:tracePt t="196984" x="6350000" y="4914900"/>
          <p14:tracePt t="197000" x="6362700" y="4914900"/>
          <p14:tracePt t="197016" x="6369050" y="4914900"/>
          <p14:tracePt t="197073" x="6375400" y="4914900"/>
          <p14:tracePt t="197105" x="6388100" y="4914900"/>
          <p14:tracePt t="197306" x="6394450" y="4914900"/>
          <p14:tracePt t="197322" x="6407150" y="4914900"/>
          <p14:tracePt t="197329" x="6419850" y="4914900"/>
          <p14:tracePt t="197354" x="6432550" y="4908550"/>
          <p14:tracePt t="197362" x="6438900" y="4908550"/>
          <p14:tracePt t="197388" x="6445250" y="4908550"/>
          <p14:tracePt t="197426" x="6451600" y="4908550"/>
          <p14:tracePt t="197441" x="6451600" y="4902200"/>
          <p14:tracePt t="197452" x="6457950" y="4902200"/>
          <p14:tracePt t="197490" x="6464300" y="4902200"/>
          <p14:tracePt t="197763" x="6470650" y="4895850"/>
          <p14:tracePt t="197819" x="6470650" y="4889500"/>
          <p14:tracePt t="197843" x="6470650" y="4883150"/>
          <p14:tracePt t="198082" x="6464300" y="4876800"/>
          <p14:tracePt t="198204" x="6457950" y="4876800"/>
          <p14:tracePt t="198217" x="6451600" y="4876800"/>
          <p14:tracePt t="198257" x="6445250" y="4876800"/>
          <p14:tracePt t="198333" x="6438900" y="4876800"/>
          <p14:tracePt t="198347" x="6426200" y="4883150"/>
          <p14:tracePt t="198353" x="6413500" y="4889500"/>
          <p14:tracePt t="198362" x="6413500" y="4895850"/>
          <p14:tracePt t="198379" x="6394450" y="4902200"/>
          <p14:tracePt t="198401" x="6375400" y="4902200"/>
          <p14:tracePt t="198418" x="6369050" y="4902200"/>
          <p14:tracePt t="198445" x="6362700" y="4908550"/>
          <p14:tracePt t="198461" x="6356350" y="4908550"/>
          <p14:tracePt t="198475" x="6350000" y="4908550"/>
          <p14:tracePt t="198481" x="6343650" y="4914900"/>
          <p14:tracePt t="198490" x="6337300" y="4914900"/>
          <p14:tracePt t="198522" x="6337300" y="4921250"/>
          <p14:tracePt t="198546" x="6330950" y="4921250"/>
          <p14:tracePt t="204005" x="6324600" y="4921250"/>
          <p14:tracePt t="218748" x="6292850" y="4921250"/>
          <p14:tracePt t="218757" x="6203950" y="4908550"/>
          <p14:tracePt t="218767" x="6083300" y="4870450"/>
          <p14:tracePt t="218781" x="5695950" y="4711700"/>
          <p14:tracePt t="218796" x="5308600" y="4533900"/>
          <p14:tracePt t="218813" x="5029200" y="4419600"/>
          <p14:tracePt t="218829" x="4895850" y="4368800"/>
          <p14:tracePt t="218846" x="4883150" y="4356100"/>
          <p14:tracePt t="218916" x="4864100" y="4356100"/>
          <p14:tracePt t="218923" x="4851400" y="4356100"/>
          <p14:tracePt t="218934" x="4806950" y="4356100"/>
          <p14:tracePt t="218946" x="4641850" y="4432300"/>
          <p14:tracePt t="218963" x="4413250" y="4559300"/>
          <p14:tracePt t="218979" x="4229100" y="4648200"/>
          <p14:tracePt t="218996" x="4083050" y="4711700"/>
          <p14:tracePt t="219013" x="3949700" y="4768850"/>
          <p14:tracePt t="219030" x="3829050" y="4781550"/>
          <p14:tracePt t="219046" x="3657600" y="4794250"/>
          <p14:tracePt t="219063" x="3460750" y="4794250"/>
          <p14:tracePt t="219079" x="3270250" y="4794250"/>
          <p14:tracePt t="219096" x="3130550" y="4826000"/>
          <p14:tracePt t="219115" x="3041650" y="4857750"/>
          <p14:tracePt t="219130" x="3028950" y="4870450"/>
          <p14:tracePt t="219146" x="3028950" y="4876800"/>
          <p14:tracePt t="219163" x="3073400" y="4902200"/>
          <p14:tracePt t="219180" x="3162300" y="4921250"/>
          <p14:tracePt t="219196" x="3251200" y="4940300"/>
          <p14:tracePt t="219213" x="3352800" y="4946650"/>
          <p14:tracePt t="219230" x="3479800" y="4965700"/>
          <p14:tracePt t="219248" x="3619500" y="4965700"/>
          <p14:tracePt t="219263" x="3765550" y="4965700"/>
          <p14:tracePt t="219280" x="3924300" y="4965700"/>
          <p14:tracePt t="219296" x="4051300" y="4965700"/>
          <p14:tracePt t="219313" x="4152900" y="4965700"/>
          <p14:tracePt t="219330" x="4178300" y="4965700"/>
          <p14:tracePt t="219346" x="4203700" y="4965700"/>
          <p14:tracePt t="219363" x="4229100" y="4965700"/>
          <p14:tracePt t="219380" x="4241800" y="4965700"/>
          <p14:tracePt t="219396" x="4267200" y="4965700"/>
          <p14:tracePt t="219413" x="4292600" y="4965700"/>
          <p14:tracePt t="219430" x="4324350" y="4965700"/>
          <p14:tracePt t="219446" x="4362450" y="4965700"/>
          <p14:tracePt t="219463" x="4400550" y="4978400"/>
          <p14:tracePt t="219480" x="4432300" y="4978400"/>
          <p14:tracePt t="219496" x="4457700" y="4978400"/>
          <p14:tracePt t="219513" x="4464050" y="4978400"/>
          <p14:tracePt t="219628" x="4470400" y="4984750"/>
          <p14:tracePt t="219654" x="4470400" y="4997450"/>
          <p14:tracePt t="219673" x="4464050" y="5003800"/>
          <p14:tracePt t="219686" x="4464050" y="5010150"/>
          <p14:tracePt t="219756" x="4457700" y="5010150"/>
          <p14:tracePt t="219764" x="4451350" y="5010150"/>
          <p14:tracePt t="219771" x="4425950" y="5010150"/>
          <p14:tracePt t="219784" x="4394200" y="5010150"/>
          <p14:tracePt t="219797" x="4337050" y="5010150"/>
          <p14:tracePt t="219813" x="4254500" y="4997450"/>
          <p14:tracePt t="219830" x="4108450" y="4978400"/>
          <p14:tracePt t="219847" x="3886200" y="4953000"/>
          <p14:tracePt t="219863" x="3695700" y="4940300"/>
          <p14:tracePt t="219880" x="3536950" y="4940300"/>
          <p14:tracePt t="219897" x="3429000" y="4959350"/>
          <p14:tracePt t="219913" x="3403600" y="4965700"/>
          <p14:tracePt t="219930" x="3397250" y="4965700"/>
          <p14:tracePt t="219988" x="3390900" y="4972050"/>
          <p14:tracePt t="220004" x="3371850" y="4972050"/>
          <p14:tracePt t="220012" x="3359150" y="4978400"/>
          <p14:tracePt t="220044" x="3352800" y="4978400"/>
          <p14:tracePt t="220060" x="3346450" y="4978400"/>
          <p14:tracePt t="220077" x="3340100" y="4978400"/>
          <p14:tracePt t="220110" x="3327400" y="4978400"/>
          <p14:tracePt t="220116" x="3321050" y="4978400"/>
          <p14:tracePt t="220123" x="3314700" y="4978400"/>
          <p14:tracePt t="220134" x="3302000" y="4978400"/>
          <p14:tracePt t="220147" x="3276600" y="4978400"/>
          <p14:tracePt t="220181" x="3263900" y="4978400"/>
          <p14:tracePt t="220268" x="3289300" y="4978400"/>
          <p14:tracePt t="220277" x="3333750" y="4972050"/>
          <p14:tracePt t="220287" x="3390900" y="4965700"/>
          <p14:tracePt t="220298" x="3467100" y="4965700"/>
          <p14:tracePt t="220314" x="3727450" y="4965700"/>
          <p14:tracePt t="220330" x="3917950" y="4965700"/>
          <p14:tracePt t="220347" x="4127500" y="4984750"/>
          <p14:tracePt t="220364" x="4311650" y="5010150"/>
          <p14:tracePt t="220381" x="4432300" y="5029200"/>
          <p14:tracePt t="220397" x="4457700" y="5035550"/>
          <p14:tracePt t="220414" x="4464050" y="5035550"/>
          <p14:tracePt t="220456" x="4470400" y="5035550"/>
          <p14:tracePt t="220478" x="4464050" y="5041900"/>
          <p14:tracePt t="220488" x="4457700" y="5041900"/>
          <p14:tracePt t="220500" x="4451350" y="5041900"/>
          <p14:tracePt t="220514" x="4438650" y="5054600"/>
          <p14:tracePt t="220531" x="4406900" y="5067300"/>
          <p14:tracePt t="220548" x="4381500" y="5086350"/>
          <p14:tracePt t="220564" x="4349750" y="5099050"/>
          <p14:tracePt t="220581" x="4330700" y="5111750"/>
          <p14:tracePt t="220598" x="4324350" y="5118100"/>
          <p14:tracePt t="220823" x="4318000" y="5124450"/>
          <p14:tracePt t="220831" x="4318000" y="5137150"/>
          <p14:tracePt t="220844" x="4375150" y="5238750"/>
          <p14:tracePt t="220853" x="4432300" y="5314950"/>
          <p14:tracePt t="220870" x="4578350" y="5448300"/>
          <p14:tracePt t="220886" x="4718050" y="5549900"/>
          <p14:tracePt t="220903" x="4813300" y="5600700"/>
          <p14:tracePt t="220920" x="4851400" y="5613400"/>
          <p14:tracePt t="220936" x="4857750" y="5613400"/>
          <p14:tracePt t="222821" x="4864100" y="5613400"/>
          <p14:tracePt t="222829" x="4864100" y="5619750"/>
          <p14:tracePt t="222845" x="4864100" y="5626100"/>
          <p14:tracePt t="222856" x="4857750" y="5632450"/>
          <p14:tracePt t="222877" x="4851400" y="5632450"/>
          <p14:tracePt t="222885" x="4845050" y="5632450"/>
          <p14:tracePt t="222902" x="4826000" y="5632450"/>
          <p14:tracePt t="222919" x="4794250" y="5626100"/>
          <p14:tracePt t="222935" x="4762500" y="5613400"/>
          <p14:tracePt t="222952" x="4730750" y="5594350"/>
          <p14:tracePt t="222969" x="4699000" y="5575300"/>
          <p14:tracePt t="222987" x="4673600" y="5562600"/>
          <p14:tracePt t="223002" x="4667250" y="5556250"/>
          <p14:tracePt t="223039" x="4654550" y="5556250"/>
          <p14:tracePt t="223182" x="4648200" y="5556250"/>
          <p14:tracePt t="223193" x="4641850" y="5556250"/>
          <p14:tracePt t="223197" x="4641850" y="5549900"/>
          <p14:tracePt t="223207" x="4629150" y="5549900"/>
          <p14:tracePt t="223219" x="4603750" y="5537200"/>
          <p14:tracePt t="223236" x="4572000" y="5524500"/>
          <p14:tracePt t="223252" x="4565650" y="5505450"/>
          <p14:tracePt t="223269" x="4533900" y="5461000"/>
          <p14:tracePt t="223286" x="4502150" y="5391150"/>
          <p14:tracePt t="223302" x="4457700" y="5257800"/>
          <p14:tracePt t="223319" x="4406900" y="5048250"/>
          <p14:tracePt t="223335" x="4298950" y="4699000"/>
          <p14:tracePt t="223352" x="4095750" y="4114800"/>
          <p14:tracePt t="223369" x="3784600" y="3327400"/>
          <p14:tracePt t="223385" x="3409950" y="2495550"/>
          <p14:tracePt t="223402" x="2889250" y="1638300"/>
          <p14:tracePt t="223423" x="2089150" y="520700"/>
          <p14:tracePt t="223436" x="1511300" y="0"/>
          <p14:tracePt t="223453" x="863600" y="0"/>
          <p14:tracePt t="223815" x="0" y="342900"/>
          <p14:tracePt t="223823" x="0" y="361950"/>
          <p14:tracePt t="223829" x="0" y="374650"/>
          <p14:tracePt t="223847" x="0" y="387350"/>
          <p14:tracePt t="223929" x="12700" y="387350"/>
          <p14:tracePt t="223944" x="19050" y="381000"/>
          <p14:tracePt t="223950" x="38100" y="381000"/>
          <p14:tracePt t="223959" x="50800" y="374650"/>
          <p14:tracePt t="223969" x="63500" y="361950"/>
          <p14:tracePt t="223986" x="76200" y="361950"/>
          <p14:tracePt t="224003" x="95250" y="355600"/>
          <p14:tracePt t="224020" x="107950" y="349250"/>
          <p14:tracePt t="224036" x="120650" y="342900"/>
          <p14:tracePt t="224053" x="133350" y="3365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5" y="210798"/>
            <a:ext cx="10525125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8" y="2653868"/>
            <a:ext cx="11125200" cy="40005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08"/>
    </mc:Choice>
    <mc:Fallback>
      <p:transition spd="slow" advTm="17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3" x="342900" y="438150"/>
          <p14:tracePt t="426" x="450850" y="514350"/>
          <p14:tracePt t="439" x="558800" y="584200"/>
          <p14:tracePt t="451" x="825500" y="781050"/>
          <p14:tracePt t="468" x="1162050" y="977900"/>
          <p14:tracePt t="484" x="1384300" y="1079500"/>
          <p14:tracePt t="501" x="1485900" y="1111250"/>
          <p14:tracePt t="518" x="1511300" y="1111250"/>
          <p14:tracePt t="1131" x="1511300" y="1117600"/>
          <p14:tracePt t="1138" x="1511300" y="1143000"/>
          <p14:tracePt t="1148" x="1498600" y="1200150"/>
          <p14:tracePt t="1155" x="1473200" y="1270000"/>
          <p14:tracePt t="1162" x="1447800" y="1333500"/>
          <p14:tracePt t="1178" x="1397000" y="1485900"/>
          <p14:tracePt t="1195" x="1346200" y="1631950"/>
          <p14:tracePt t="1212" x="1314450" y="1765300"/>
          <p14:tracePt t="1229" x="1289050" y="1892300"/>
          <p14:tracePt t="1246" x="1282700" y="1981200"/>
          <p14:tracePt t="1262" x="1282700" y="2057400"/>
          <p14:tracePt t="1279" x="1282700" y="2114550"/>
          <p14:tracePt t="1295" x="1282700" y="2178050"/>
          <p14:tracePt t="1312" x="1282700" y="2228850"/>
          <p14:tracePt t="1329" x="1276350" y="2273300"/>
          <p14:tracePt t="1346" x="1270000" y="2298700"/>
          <p14:tracePt t="1362" x="1263650" y="2311400"/>
          <p14:tracePt t="1395" x="1257300" y="2311400"/>
          <p14:tracePt t="1412" x="1244600" y="2324100"/>
          <p14:tracePt t="1429" x="1231900" y="2343150"/>
          <p14:tracePt t="1445" x="1225550" y="2368550"/>
          <p14:tracePt t="1462" x="1187450" y="2432050"/>
          <p14:tracePt t="1470" x="1168400" y="2457450"/>
          <p14:tracePt t="1479" x="1155700" y="2482850"/>
          <p14:tracePt t="1496" x="1130300" y="2527300"/>
          <p14:tracePt t="1512" x="1117600" y="2540000"/>
          <p14:tracePt t="1529" x="1104900" y="2546350"/>
          <p14:tracePt t="1546" x="1092200" y="2546350"/>
          <p14:tracePt t="1566" x="1085850" y="2546350"/>
          <p14:tracePt t="1579" x="1073150" y="2546350"/>
          <p14:tracePt t="1596" x="1066800" y="2546350"/>
          <p14:tracePt t="1612" x="1060450" y="2546350"/>
          <p14:tracePt t="1629" x="1054100" y="2546350"/>
          <p14:tracePt t="1662" x="1047750" y="2546350"/>
          <p14:tracePt t="1679" x="1041400" y="2546350"/>
          <p14:tracePt t="1696" x="1022350" y="2546350"/>
          <p14:tracePt t="1712" x="1016000" y="2552700"/>
          <p14:tracePt t="1730" x="984250" y="2565400"/>
          <p14:tracePt t="1750" x="768350" y="2616200"/>
          <p14:tracePt t="1762" x="539750" y="2673350"/>
          <p14:tracePt t="1779" x="279400" y="2717800"/>
          <p14:tracePt t="1796" x="152400" y="2736850"/>
          <p14:tracePt t="1813" x="120650" y="2736850"/>
          <p14:tracePt t="2189" x="114300" y="2736850"/>
          <p14:tracePt t="16165" x="120650" y="2736850"/>
          <p14:tracePt t="16237" x="120650" y="2717800"/>
          <p14:tracePt t="16244" x="120650" y="2705100"/>
          <p14:tracePt t="16254" x="120650" y="2679700"/>
          <p14:tracePt t="16262" x="120650" y="2654300"/>
          <p14:tracePt t="16279" x="120650" y="2590800"/>
          <p14:tracePt t="16296" x="101600" y="2482850"/>
          <p14:tracePt t="16314" x="57150" y="2305050"/>
          <p14:tracePt t="16329" x="12700" y="2178050"/>
          <p14:tracePt t="16346" x="0" y="2032000"/>
          <p14:tracePt t="16362" x="0" y="1917700"/>
          <p14:tracePt t="16379" x="0" y="1809750"/>
          <p14:tracePt t="16396" x="0" y="1714500"/>
          <p14:tracePt t="16412" x="0" y="1631950"/>
          <p14:tracePt t="16429" x="0" y="1536700"/>
          <p14:tracePt t="16446" x="0" y="1454150"/>
          <p14:tracePt t="16463" x="0" y="1403350"/>
          <p14:tracePt t="16479" x="0" y="1371600"/>
          <p14:tracePt t="16496" x="0" y="1358900"/>
          <p14:tracePt t="16538" x="19050" y="1358900"/>
          <p14:tracePt t="16547" x="69850" y="1358900"/>
          <p14:tracePt t="16554" x="146050" y="1358900"/>
          <p14:tracePt t="16562" x="241300" y="1358900"/>
          <p14:tracePt t="16580" x="463550" y="1358900"/>
          <p14:tracePt t="16597" x="698500" y="1346200"/>
          <p14:tracePt t="16613" x="1123950" y="1295400"/>
          <p14:tracePt t="16629" x="1771650" y="1206500"/>
          <p14:tracePt t="16646" x="2413000" y="1136650"/>
          <p14:tracePt t="16662" x="2889250" y="1073150"/>
          <p14:tracePt t="16679" x="3238500" y="1016000"/>
          <p14:tracePt t="16697" x="3416300" y="996950"/>
          <p14:tracePt t="16713" x="3492500" y="977900"/>
          <p14:tracePt t="16730" x="3511550" y="958850"/>
          <p14:tracePt t="16746" x="3492500" y="927100"/>
          <p14:tracePt t="16763" x="3409950" y="914400"/>
          <p14:tracePt t="16779" x="3359150" y="914400"/>
          <p14:tracePt t="16796" x="3346450" y="914400"/>
          <p14:tracePt t="16813" x="3340100" y="914400"/>
          <p14:tracePt t="16829" x="3340100" y="908050"/>
          <p14:tracePt t="16846" x="3352800" y="895350"/>
          <p14:tracePt t="16863" x="3403600" y="863600"/>
          <p14:tracePt t="16880" x="3435350" y="831850"/>
          <p14:tracePt t="16896" x="3448050" y="812800"/>
          <p14:tracePt t="16913" x="3454400" y="806450"/>
          <p14:tracePt t="16989" x="3454400" y="800100"/>
          <p14:tracePt t="16996" x="3448050" y="800100"/>
          <p14:tracePt t="17004" x="3441700" y="800100"/>
          <p14:tracePt t="17013" x="3435350" y="800100"/>
          <p14:tracePt t="17030" x="3422650" y="806450"/>
          <p14:tracePt t="17046" x="3416300" y="812800"/>
          <p14:tracePt t="17350" x="3409950" y="819150"/>
          <p14:tracePt t="17357" x="3403600" y="819150"/>
          <p14:tracePt t="17367" x="3384550" y="831850"/>
          <p14:tracePt t="17374" x="3365500" y="844550"/>
          <p14:tracePt t="17391" x="3314700" y="882650"/>
          <p14:tracePt t="17408" x="3232150" y="914400"/>
          <p14:tracePt t="17425" x="3155950" y="920750"/>
          <p14:tracePt t="17442" x="3035300" y="927100"/>
          <p14:tracePt t="17457" x="2984500" y="927100"/>
          <p14:tracePt t="17474" x="2965450" y="927100"/>
          <p14:tracePt t="17508" x="2959100" y="927100"/>
          <p14:tracePt t="17548" x="2952750" y="927100"/>
          <p14:tracePt t="17571" x="2933700" y="933450"/>
          <p14:tracePt t="17595" x="2927350" y="939800"/>
          <p14:tracePt t="17604" x="2921000" y="946150"/>
          <p14:tracePt t="17631" x="2914650" y="946150"/>
          <p14:tracePt t="17645" x="2914650" y="952500"/>
          <p14:tracePt t="17651" x="2908300" y="952500"/>
          <p14:tracePt t="17659" x="2901950" y="952500"/>
          <p14:tracePt t="17674" x="2882900" y="958850"/>
          <p14:tracePt t="17691" x="2863850" y="965200"/>
          <p14:tracePt t="17708" x="2844800" y="965200"/>
          <p14:tracePt t="17724" x="2813050" y="965200"/>
          <p14:tracePt t="17741" x="2800350" y="965200"/>
          <p14:tracePt t="17758" x="2794000" y="965200"/>
          <p14:tracePt t="17775" x="2787650" y="965200"/>
          <p14:tracePt t="20214" x="2774950" y="965200"/>
          <p14:tracePt t="20222" x="2762250" y="965200"/>
          <p14:tracePt t="20232" x="2755900" y="965200"/>
          <p14:tracePt t="20415" x="2749550" y="965200"/>
          <p14:tracePt t="20422" x="2736850" y="965200"/>
          <p14:tracePt t="20431" x="2730500" y="965200"/>
          <p14:tracePt t="21742" x="2711450" y="965200"/>
          <p14:tracePt t="21775" x="2705100" y="965200"/>
          <p14:tracePt t="21789" x="2692400" y="965200"/>
          <p14:tracePt t="21800" x="2686050" y="965200"/>
          <p14:tracePt t="21808" x="2667000" y="971550"/>
          <p14:tracePt t="21816" x="2660650" y="971550"/>
          <p14:tracePt t="21833" x="2647950" y="977900"/>
          <p14:tracePt t="21849" x="2635250" y="977900"/>
          <p14:tracePt t="21882" x="2628900" y="984250"/>
          <p14:tracePt t="22184" x="2628900" y="990600"/>
          <p14:tracePt t="22191" x="2641600" y="990600"/>
          <p14:tracePt t="22199" x="2667000" y="990600"/>
          <p14:tracePt t="22216" x="2730500" y="996950"/>
          <p14:tracePt t="22233" x="2806700" y="1003300"/>
          <p14:tracePt t="22249" x="2914650" y="1003300"/>
          <p14:tracePt t="22266" x="3035300" y="1028700"/>
          <p14:tracePt t="22286" x="3238500" y="1060450"/>
          <p14:tracePt t="22302" x="3390900" y="1079500"/>
          <p14:tracePt t="22316" x="3524250" y="1104900"/>
          <p14:tracePt t="22333" x="3638550" y="1117600"/>
          <p14:tracePt t="22350" x="3733800" y="1149350"/>
          <p14:tracePt t="22366" x="3829050" y="1155700"/>
          <p14:tracePt t="22383" x="3917950" y="1162050"/>
          <p14:tracePt t="22400" x="4025900" y="1162050"/>
          <p14:tracePt t="22416" x="4140200" y="1162050"/>
          <p14:tracePt t="22433" x="4260850" y="1162050"/>
          <p14:tracePt t="22450" x="4387850" y="1162050"/>
          <p14:tracePt t="22466" x="4495800" y="1162050"/>
          <p14:tracePt t="22484" x="4622800" y="1162050"/>
          <p14:tracePt t="22500" x="4756150" y="1162050"/>
          <p14:tracePt t="22517" x="4927600" y="1162050"/>
          <p14:tracePt t="22533" x="4991100" y="1162050"/>
          <p14:tracePt t="22550" x="5048250" y="1162050"/>
          <p14:tracePt t="22566" x="5086350" y="1162050"/>
          <p14:tracePt t="22583" x="5130800" y="1162050"/>
          <p14:tracePt t="22600" x="5175250" y="1149350"/>
          <p14:tracePt t="22617" x="5207000" y="1149350"/>
          <p14:tracePt t="22633" x="5232400" y="1149350"/>
          <p14:tracePt t="22650" x="5264150" y="1149350"/>
          <p14:tracePt t="22666" x="5289550" y="1149350"/>
          <p14:tracePt t="22684" x="5314950" y="1149350"/>
          <p14:tracePt t="22700" x="5372100" y="1149350"/>
          <p14:tracePt t="22716" x="5422900" y="1149350"/>
          <p14:tracePt t="22733" x="5454650" y="1149350"/>
          <p14:tracePt t="22750" x="5499100" y="1149350"/>
          <p14:tracePt t="22767" x="5537200" y="1143000"/>
          <p14:tracePt t="22800" x="5543550" y="1143000"/>
          <p14:tracePt t="23113" x="5556250" y="1143000"/>
          <p14:tracePt t="23122" x="5562600" y="1143000"/>
          <p14:tracePt t="23136" x="5588000" y="1130300"/>
          <p14:tracePt t="23149" x="5613400" y="1111250"/>
          <p14:tracePt t="23165" x="5651500" y="1098550"/>
          <p14:tracePt t="23182" x="5670550" y="1085850"/>
          <p14:tracePt t="23199" x="5676900" y="1085850"/>
          <p14:tracePt t="23216" x="5683250" y="1085850"/>
          <p14:tracePt t="23249" x="5689600" y="1079500"/>
          <p14:tracePt t="23456" x="5683250" y="1079500"/>
          <p14:tracePt t="23464" x="5676900" y="1079500"/>
          <p14:tracePt t="23489" x="5664200" y="1092200"/>
          <p14:tracePt t="23506" x="5657850" y="1092200"/>
          <p14:tracePt t="23512" x="5651500" y="1092200"/>
          <p14:tracePt t="23535" x="5645150" y="1098550"/>
          <p14:tracePt t="23616" x="5638800" y="1098550"/>
          <p14:tracePt t="23927" x="5632450" y="1098550"/>
          <p14:tracePt t="23975" x="5626100" y="1104900"/>
          <p14:tracePt t="24104" x="5632450" y="1104900"/>
          <p14:tracePt t="24111" x="5645150" y="1104900"/>
          <p14:tracePt t="24120" x="5651500" y="1104900"/>
          <p14:tracePt t="24144" x="5657850" y="1104900"/>
          <p14:tracePt t="24160" x="5664200" y="1104900"/>
          <p14:tracePt t="24183" x="5670550" y="1104900"/>
          <p14:tracePt t="24238" x="5626100" y="1085850"/>
          <p14:tracePt t="24247" x="5562600" y="1022350"/>
          <p14:tracePt t="24258" x="5492750" y="990600"/>
          <p14:tracePt t="24268" x="5486400" y="984250"/>
          <p14:tracePt t="24409" x="5480050" y="977900"/>
          <p14:tracePt t="24520" x="5480050" y="990600"/>
          <p14:tracePt t="24529" x="5473700" y="990600"/>
          <p14:tracePt t="24544" x="5467350" y="990600"/>
          <p14:tracePt t="24575" x="5461000" y="990600"/>
          <p14:tracePt t="24582" x="5454650" y="990600"/>
          <p14:tracePt t="24592" x="5448300" y="990600"/>
          <p14:tracePt t="24607" x="5435600" y="996950"/>
          <p14:tracePt t="24640" x="5429250" y="996950"/>
          <p14:tracePt t="24646" x="5422900" y="996950"/>
          <p14:tracePt t="24656" x="5416550" y="996950"/>
          <p14:tracePt t="24672" x="5410200" y="996950"/>
          <p14:tracePt t="24696" x="5397500" y="996950"/>
          <p14:tracePt t="24703" x="5391150" y="996950"/>
          <p14:tracePt t="24737" x="5384800" y="996950"/>
          <p14:tracePt t="24744" x="5372100" y="996950"/>
          <p14:tracePt t="24759" x="5359400" y="996950"/>
          <p14:tracePt t="24768" x="5340350" y="990600"/>
          <p14:tracePt t="24785" x="5314950" y="984250"/>
          <p14:tracePt t="24802" x="5283200" y="971550"/>
          <p14:tracePt t="24819" x="5264150" y="965200"/>
          <p14:tracePt t="24835" x="5232400" y="965200"/>
          <p14:tracePt t="24852" x="5187950" y="958850"/>
          <p14:tracePt t="24868" x="5137150" y="952500"/>
          <p14:tracePt t="24885" x="5067300" y="939800"/>
          <p14:tracePt t="24902" x="5048250" y="939800"/>
          <p14:tracePt t="24918" x="5022850" y="939800"/>
          <p14:tracePt t="24935" x="4997450" y="933450"/>
          <p14:tracePt t="24952" x="4991100" y="933450"/>
          <p14:tracePt t="25097" x="4984750" y="933450"/>
          <p14:tracePt t="25105" x="4972050" y="933450"/>
          <p14:tracePt t="25120" x="4953000" y="933450"/>
          <p14:tracePt t="25129" x="4940300" y="927100"/>
          <p14:tracePt t="25135" x="4914900" y="927100"/>
          <p14:tracePt t="25152" x="4845050" y="908050"/>
          <p14:tracePt t="25169" x="4768850" y="895350"/>
          <p14:tracePt t="25185" x="4699000" y="889000"/>
          <p14:tracePt t="25202" x="4641850" y="876300"/>
          <p14:tracePt t="25219" x="4591050" y="863600"/>
          <p14:tracePt t="25236" x="4565650" y="857250"/>
          <p14:tracePt t="25254" x="4540250" y="850900"/>
          <p14:tracePt t="25286" x="4533900" y="850900"/>
          <p14:tracePt t="25310" x="4527550" y="850900"/>
          <p14:tracePt t="25335" x="4514850" y="850900"/>
          <p14:tracePt t="25350" x="4502150" y="850900"/>
          <p14:tracePt t="25360" x="4489450" y="850900"/>
          <p14:tracePt t="25369" x="4476750" y="850900"/>
          <p14:tracePt t="25386" x="4419600" y="850900"/>
          <p14:tracePt t="25402" x="4311650" y="838200"/>
          <p14:tracePt t="25419" x="4121150" y="825500"/>
          <p14:tracePt t="25436" x="3848100" y="806450"/>
          <p14:tracePt t="25454" x="3536950" y="787400"/>
          <p14:tracePt t="25469" x="3403600" y="787400"/>
          <p14:tracePt t="25486" x="3238500" y="787400"/>
          <p14:tracePt t="25502" x="3060700" y="787400"/>
          <p14:tracePt t="25519" x="2870200" y="806450"/>
          <p14:tracePt t="25536" x="2736850" y="819150"/>
          <p14:tracePt t="25543" x="2692400" y="831850"/>
          <p14:tracePt t="25552" x="2673350" y="838200"/>
          <p14:tracePt t="25569" x="2660650" y="838200"/>
          <p14:tracePt t="25586" x="2647950" y="838200"/>
          <p14:tracePt t="25647" x="2641600" y="838200"/>
          <p14:tracePt t="25655" x="2641600" y="844550"/>
          <p14:tracePt t="25672" x="2628900" y="850900"/>
          <p14:tracePt t="25680" x="2622550" y="850900"/>
          <p14:tracePt t="25688" x="2616200" y="857250"/>
          <p14:tracePt t="25703" x="2609850" y="857250"/>
          <p14:tracePt t="25719" x="2609850" y="863600"/>
          <p14:tracePt t="25775" x="2603500" y="869950"/>
          <p14:tracePt t="25783" x="2597150" y="876300"/>
          <p14:tracePt t="25799" x="2584450" y="882650"/>
          <p14:tracePt t="25810" x="2559050" y="889000"/>
          <p14:tracePt t="25819" x="2552700" y="889000"/>
          <p14:tracePt t="25836" x="2514600" y="901700"/>
          <p14:tracePt t="25854" x="2476500" y="914400"/>
          <p14:tracePt t="25869" x="2457450" y="920750"/>
          <p14:tracePt t="25886" x="2451100" y="920750"/>
          <p14:tracePt t="26258" x="2457450" y="920750"/>
          <p14:tracePt t="26275" x="2476500" y="920750"/>
          <p14:tracePt t="26282" x="2495550" y="920750"/>
          <p14:tracePt t="26291" x="2527300" y="920750"/>
          <p14:tracePt t="26302" x="2590800" y="920750"/>
          <p14:tracePt t="26319" x="2876550" y="920750"/>
          <p14:tracePt t="26335" x="3073400" y="971550"/>
          <p14:tracePt t="26352" x="3244850" y="1028700"/>
          <p14:tracePt t="26369" x="3333750" y="1041400"/>
          <p14:tracePt t="26385" x="3346450" y="1041400"/>
          <p14:tracePt t="26425" x="3352800" y="1047750"/>
          <p14:tracePt t="26711" x="3346450" y="1047750"/>
          <p14:tracePt t="26736" x="3346450" y="1054100"/>
          <p14:tracePt t="26891" x="3340100" y="1054100"/>
          <p14:tracePt t="26907" x="3327400" y="1054100"/>
          <p14:tracePt t="26922" x="3321050" y="1054100"/>
          <p14:tracePt t="26931" x="3302000" y="1054100"/>
          <p14:tracePt t="26941" x="3295650" y="1054100"/>
          <p14:tracePt t="26957" x="3257550" y="1047750"/>
          <p14:tracePt t="26974" x="3219450" y="1041400"/>
          <p14:tracePt t="26991" x="3162300" y="1035050"/>
          <p14:tracePt t="27007" x="3111500" y="1028700"/>
          <p14:tracePt t="27024" x="3041650" y="1003300"/>
          <p14:tracePt t="27031" x="3022600" y="1003300"/>
          <p14:tracePt t="27041" x="3016250" y="1003300"/>
          <p14:tracePt t="27490" x="3016250" y="996950"/>
          <p14:tracePt t="27498" x="3003550" y="996950"/>
          <p14:tracePt t="27507" x="2997200" y="996950"/>
          <p14:tracePt t="27515" x="2990850" y="996950"/>
          <p14:tracePt t="27532" x="2978150" y="996950"/>
          <p14:tracePt t="28657" x="2971800" y="996950"/>
          <p14:tracePt t="28673" x="2965450" y="996950"/>
          <p14:tracePt t="28809" x="2959100" y="990600"/>
          <p14:tracePt t="28824" x="2959100" y="984250"/>
          <p14:tracePt t="28841" x="2959100" y="977900"/>
          <p14:tracePt t="28897" x="2965450" y="971550"/>
          <p14:tracePt t="28904" x="2971800" y="977900"/>
          <p14:tracePt t="28914" x="2971800" y="984250"/>
          <p14:tracePt t="28931" x="2971800" y="1009650"/>
          <p14:tracePt t="29498" x="2978150" y="1009650"/>
          <p14:tracePt t="29548" x="2990850" y="1009650"/>
          <p14:tracePt t="30085" x="2990850" y="1003300"/>
          <p14:tracePt t="30220" x="2984500" y="996950"/>
          <p14:tracePt t="30236" x="2984500" y="990600"/>
          <p14:tracePt t="30243" x="2984500" y="984250"/>
          <p14:tracePt t="30269" x="2984500" y="971550"/>
          <p14:tracePt t="30275" x="2984500" y="965200"/>
          <p14:tracePt t="30357" x="2978150" y="965200"/>
          <p14:tracePt t="30396" x="2971800" y="965200"/>
          <p14:tracePt t="30425" x="2965450" y="965200"/>
          <p14:tracePt t="30484" x="2965450" y="971550"/>
          <p14:tracePt t="30721" x="3009900" y="984250"/>
          <p14:tracePt t="30731" x="3098800" y="996950"/>
          <p14:tracePt t="30738" x="3181350" y="996950"/>
          <p14:tracePt t="30747" x="3257550" y="996950"/>
          <p14:tracePt t="30762" x="3390900" y="996950"/>
          <p14:tracePt t="30778" x="3562350" y="996950"/>
          <p14:tracePt t="30795" x="3740150" y="996950"/>
          <p14:tracePt t="30812" x="3949700" y="996950"/>
          <p14:tracePt t="30828" x="4171950" y="996950"/>
          <p14:tracePt t="30845" x="4349750" y="996950"/>
          <p14:tracePt t="30862" x="4489450" y="996950"/>
          <p14:tracePt t="30879" x="4565650" y="996950"/>
          <p14:tracePt t="30896" x="4591050" y="996950"/>
          <p14:tracePt t="31004" x="4603750" y="1003300"/>
          <p14:tracePt t="31013" x="4616450" y="1003300"/>
          <p14:tracePt t="31026" x="4673600" y="1022350"/>
          <p14:tracePt t="31046" x="4762500" y="1022350"/>
          <p14:tracePt t="31052" x="4794250" y="1022350"/>
          <p14:tracePt t="31062" x="4845050" y="1022350"/>
          <p14:tracePt t="31079" x="4921250" y="1022350"/>
          <p14:tracePt t="31096" x="4946650" y="1022350"/>
          <p14:tracePt t="31284" x="4940300" y="1022350"/>
          <p14:tracePt t="31293" x="4921250" y="1022350"/>
          <p14:tracePt t="31307" x="4908550" y="1016000"/>
          <p14:tracePt t="31318" x="4895850" y="1009650"/>
          <p14:tracePt t="31335" x="4864100" y="984250"/>
          <p14:tracePt t="31352" x="4857750" y="977900"/>
          <p14:tracePt t="31369" x="4851400" y="971550"/>
          <p14:tracePt t="31384" x="4845050" y="965200"/>
          <p14:tracePt t="31948" x="4851400" y="958850"/>
          <p14:tracePt t="31980" x="4851400" y="952500"/>
          <p14:tracePt t="32004" x="4851400" y="946150"/>
          <p14:tracePt t="32019" x="4851400" y="939800"/>
          <p14:tracePt t="32031" x="4864100" y="927100"/>
          <p14:tracePt t="32045" x="4870450" y="914400"/>
          <p14:tracePt t="32051" x="4876800" y="889000"/>
          <p14:tracePt t="32059" x="4883150" y="876300"/>
          <p14:tracePt t="32075" x="4895850" y="838200"/>
          <p14:tracePt t="32091" x="4908550" y="812800"/>
          <p14:tracePt t="32108" x="4908550" y="800100"/>
          <p14:tracePt t="32317" x="4908550" y="793750"/>
          <p14:tracePt t="32325" x="4908550" y="787400"/>
          <p14:tracePt t="32334" x="4908550" y="781050"/>
          <p14:tracePt t="32364" x="4908550" y="774700"/>
          <p14:tracePt t="32386" x="4902200" y="774700"/>
          <p14:tracePt t="32395" x="4895850" y="774700"/>
          <p14:tracePt t="32412" x="4870450" y="774700"/>
          <p14:tracePt t="32427" x="4838700" y="781050"/>
          <p14:tracePt t="32434" x="4819650" y="800100"/>
          <p14:tracePt t="32444" x="4794250" y="819150"/>
          <p14:tracePt t="32458" x="4743450" y="869950"/>
          <p14:tracePt t="32475" x="4705350" y="908050"/>
          <p14:tracePt t="32492" x="4679950" y="939800"/>
          <p14:tracePt t="32508" x="4660900" y="965200"/>
          <p14:tracePt t="32525" x="4654550" y="984250"/>
          <p14:tracePt t="32532" x="4648200" y="990600"/>
          <p14:tracePt t="32542" x="4641850" y="996950"/>
          <p14:tracePt t="32866" x="4641850" y="1003300"/>
          <p14:tracePt t="32875" x="4648200" y="1022350"/>
          <p14:tracePt t="32882" x="4679950" y="1022350"/>
          <p14:tracePt t="32891" x="4737100" y="1022350"/>
          <p14:tracePt t="32907" x="4864100" y="1035050"/>
          <p14:tracePt t="32923" x="5010150" y="1035050"/>
          <p14:tracePt t="32940" x="5130800" y="1035050"/>
          <p14:tracePt t="32957" x="5194300" y="1035050"/>
          <p14:tracePt t="32973" x="5226050" y="1035050"/>
          <p14:tracePt t="32990" x="5238750" y="1035050"/>
          <p14:tracePt t="33060" x="5245100" y="1035050"/>
          <p14:tracePt t="33083" x="5251450" y="1035050"/>
          <p14:tracePt t="33090" x="5264150" y="1035050"/>
          <p14:tracePt t="33108" x="5270500" y="1035050"/>
          <p14:tracePt t="33253" x="5276850" y="1035050"/>
          <p14:tracePt t="33265" x="5289550" y="1035050"/>
          <p14:tracePt t="33274" x="5314950" y="1035050"/>
          <p14:tracePt t="33290" x="5359400" y="1035050"/>
          <p14:tracePt t="33307" x="5391150" y="1035050"/>
          <p14:tracePt t="33324" x="5416550" y="1035050"/>
          <p14:tracePt t="33436" x="5429250" y="1035050"/>
          <p14:tracePt t="33460" x="5435600" y="1035050"/>
          <p14:tracePt t="33899" x="5429250" y="1028700"/>
          <p14:tracePt t="34093" x="5422900" y="1022350"/>
          <p14:tracePt t="34799" x="5422900" y="1016000"/>
          <p14:tracePt t="34835" x="5422900" y="1009650"/>
          <p14:tracePt t="36272" x="5429250" y="1009650"/>
          <p14:tracePt t="36276" x="5448300" y="1009650"/>
          <p14:tracePt t="36285" x="5480050" y="1009650"/>
          <p14:tracePt t="36295" x="5499100" y="1009650"/>
          <p14:tracePt t="36312" x="5562600" y="1009650"/>
          <p14:tracePt t="36329" x="5670550" y="1009650"/>
          <p14:tracePt t="36346" x="5759450" y="1016000"/>
          <p14:tracePt t="36362" x="5803900" y="1022350"/>
          <p14:tracePt t="36379" x="5835650" y="1041400"/>
          <p14:tracePt t="36395" x="5848350" y="1047750"/>
          <p14:tracePt t="36540" x="5854700" y="1047750"/>
          <p14:tracePt t="36553" x="5861050" y="1047750"/>
          <p14:tracePt t="36565" x="5867400" y="1047750"/>
          <p14:tracePt t="36572" x="5880100" y="1047750"/>
          <p14:tracePt t="36582" x="5892800" y="1047750"/>
          <p14:tracePt t="36596" x="5937250" y="1047750"/>
          <p14:tracePt t="36612" x="6026150" y="1073150"/>
          <p14:tracePt t="36629" x="6108700" y="1092200"/>
          <p14:tracePt t="36646" x="6172200" y="1098550"/>
          <p14:tracePt t="36662" x="6223000" y="1098550"/>
          <p14:tracePt t="36679" x="6242050" y="1098550"/>
          <p14:tracePt t="36695" x="6248400" y="1098550"/>
          <p14:tracePt t="36814" x="6248400" y="1092200"/>
          <p14:tracePt t="36822" x="6248400" y="1085850"/>
          <p14:tracePt t="36829" x="6248400" y="1079500"/>
          <p14:tracePt t="36846" x="6248400" y="1054100"/>
          <p14:tracePt t="36863" x="6248400" y="1016000"/>
          <p14:tracePt t="36879" x="6248400" y="977900"/>
          <p14:tracePt t="36896" x="6248400" y="920750"/>
          <p14:tracePt t="36913" x="6242050" y="844550"/>
          <p14:tracePt t="36929" x="6216650" y="787400"/>
          <p14:tracePt t="36947" x="6210300" y="755650"/>
          <p14:tracePt t="36962" x="6210300" y="736600"/>
          <p14:tracePt t="36979" x="6210300" y="730250"/>
          <p14:tracePt t="36996" x="6210300" y="723900"/>
          <p14:tracePt t="37013" x="6210300" y="717550"/>
          <p14:tracePt t="37046" x="6210300" y="711200"/>
          <p14:tracePt t="37062" x="6210300" y="704850"/>
          <p14:tracePt t="37079" x="6203950" y="704850"/>
          <p14:tracePt t="37096" x="6197600" y="698500"/>
          <p14:tracePt t="37124" x="6191250" y="692150"/>
          <p14:tracePt t="37140" x="6178550" y="685800"/>
          <p14:tracePt t="37150" x="6172200" y="673100"/>
          <p14:tracePt t="37163" x="6153150" y="660400"/>
          <p14:tracePt t="37179" x="6140450" y="641350"/>
          <p14:tracePt t="37196" x="6115050" y="615950"/>
          <p14:tracePt t="37213" x="6108700" y="615950"/>
          <p14:tracePt t="37229" x="6076950" y="590550"/>
          <p14:tracePt t="37246" x="6057900" y="584200"/>
          <p14:tracePt t="37263" x="6038850" y="577850"/>
          <p14:tracePt t="37280" x="6026150" y="571500"/>
          <p14:tracePt t="37297" x="6013450" y="565150"/>
          <p14:tracePt t="37313" x="6007100" y="565150"/>
          <p14:tracePt t="37332" x="5981700" y="552450"/>
          <p14:tracePt t="37346" x="5962650" y="539750"/>
          <p14:tracePt t="37363" x="5943600" y="539750"/>
          <p14:tracePt t="37380" x="5937250" y="539750"/>
          <p14:tracePt t="37396" x="5918200" y="539750"/>
          <p14:tracePt t="37413" x="5892800" y="539750"/>
          <p14:tracePt t="37430" x="5880100" y="539750"/>
          <p14:tracePt t="37446" x="5854700" y="539750"/>
          <p14:tracePt t="37463" x="5842000" y="539750"/>
          <p14:tracePt t="37480" x="5835650" y="539750"/>
          <p14:tracePt t="37496" x="5829300" y="539750"/>
          <p14:tracePt t="37513" x="5816600" y="539750"/>
          <p14:tracePt t="37547" x="5784850" y="552450"/>
          <p14:tracePt t="37563" x="5765800" y="558800"/>
          <p14:tracePt t="37580" x="5746750" y="577850"/>
          <p14:tracePt t="37597" x="5740400" y="584200"/>
          <p14:tracePt t="37613" x="5721350" y="590550"/>
          <p14:tracePt t="37630" x="5715000" y="603250"/>
          <p14:tracePt t="37646" x="5695950" y="622300"/>
          <p14:tracePt t="37663" x="5689600" y="635000"/>
          <p14:tracePt t="37680" x="5676900" y="647700"/>
          <p14:tracePt t="37696" x="5670550" y="654050"/>
          <p14:tracePt t="37713" x="5664200" y="666750"/>
          <p14:tracePt t="37730" x="5657850" y="673100"/>
          <p14:tracePt t="37747" x="5657850" y="679450"/>
          <p14:tracePt t="37763" x="5651500" y="698500"/>
          <p14:tracePt t="37780" x="5638800" y="717550"/>
          <p14:tracePt t="37813" x="5638800" y="723900"/>
          <p14:tracePt t="37830" x="5638800" y="736600"/>
          <p14:tracePt t="37846" x="5638800" y="742950"/>
          <p14:tracePt t="37863" x="5638800" y="749300"/>
          <p14:tracePt t="37897" x="5638800" y="768350"/>
          <p14:tracePt t="37914" x="5638800" y="774700"/>
          <p14:tracePt t="37931" x="5638800" y="787400"/>
          <p14:tracePt t="37947" x="5638800" y="800100"/>
          <p14:tracePt t="37963" x="5638800" y="819150"/>
          <p14:tracePt t="38054" x="5638800" y="831850"/>
          <p14:tracePt t="38063" x="5638800" y="838200"/>
          <p14:tracePt t="38120" x="5638800" y="844550"/>
          <p14:tracePt t="38127" x="5638800" y="863600"/>
          <p14:tracePt t="38151" x="5664200" y="876300"/>
          <p14:tracePt t="38157" x="5683250" y="876300"/>
          <p14:tracePt t="38166" x="5695950" y="895350"/>
          <p14:tracePt t="38181" x="5759450" y="908050"/>
          <p14:tracePt t="38197" x="5810250" y="920750"/>
          <p14:tracePt t="38214" x="5835650" y="933450"/>
          <p14:tracePt t="38230" x="5848350" y="933450"/>
          <p14:tracePt t="38310" x="5854700" y="933450"/>
          <p14:tracePt t="38326" x="5861050" y="933450"/>
          <p14:tracePt t="38366" x="5867400" y="933450"/>
          <p14:tracePt t="38553" x="5880100" y="933450"/>
          <p14:tracePt t="38560" x="5886450" y="933450"/>
          <p14:tracePt t="38570" x="5899150" y="933450"/>
          <p14:tracePt t="38578" x="5930900" y="933450"/>
          <p14:tracePt t="38595" x="6153150" y="958850"/>
          <p14:tracePt t="38611" x="6350000" y="996950"/>
          <p14:tracePt t="38628" x="6565900" y="996950"/>
          <p14:tracePt t="38644" x="6769100" y="996950"/>
          <p14:tracePt t="38661" x="6902450" y="996950"/>
          <p14:tracePt t="38678" x="6972300" y="996950"/>
          <p14:tracePt t="38695" x="7004050" y="984250"/>
          <p14:tracePt t="38728" x="7010400" y="984250"/>
          <p14:tracePt t="38745" x="7023100" y="971550"/>
          <p14:tracePt t="38761" x="7048500" y="971550"/>
          <p14:tracePt t="38778" x="7080250" y="971550"/>
          <p14:tracePt t="38795" x="7137400" y="971550"/>
          <p14:tracePt t="38811" x="7194550" y="971550"/>
          <p14:tracePt t="38828" x="7289800" y="971550"/>
          <p14:tracePt t="38845" x="7378700" y="971550"/>
          <p14:tracePt t="38861" x="7473950" y="971550"/>
          <p14:tracePt t="38878" x="7518400" y="971550"/>
          <p14:tracePt t="38895" x="7531100" y="971550"/>
          <p14:tracePt t="38981" x="7537450" y="971550"/>
          <p14:tracePt t="38989" x="7543800" y="971550"/>
          <p14:tracePt t="38999" x="7556500" y="971550"/>
          <p14:tracePt t="39012" x="7588250" y="971550"/>
          <p14:tracePt t="39028" x="7620000" y="971550"/>
          <p14:tracePt t="39045" x="7683500" y="971550"/>
          <p14:tracePt t="39064" x="7753350" y="971550"/>
          <p14:tracePt t="39079" x="7804150" y="971550"/>
          <p14:tracePt t="39095" x="7829550" y="971550"/>
          <p14:tracePt t="39408" x="7835900" y="971550"/>
          <p14:tracePt t="39420" x="7842250" y="971550"/>
          <p14:tracePt t="39424" x="7842250" y="965200"/>
          <p14:tracePt t="39433" x="7854950" y="958850"/>
          <p14:tracePt t="39449" x="7854950" y="952500"/>
          <p14:tracePt t="39466" x="7861300" y="952500"/>
          <p14:tracePt t="39493" x="7880350" y="952500"/>
          <p14:tracePt t="39509" x="7899400" y="952500"/>
          <p14:tracePt t="39520" x="7899400" y="958850"/>
          <p14:tracePt t="39533" x="7912100" y="971550"/>
          <p14:tracePt t="39549" x="7918450" y="996950"/>
          <p14:tracePt t="39566" x="7931150" y="1028700"/>
          <p14:tracePt t="39583" x="7937500" y="1041400"/>
          <p14:tracePt t="39600" x="7943850" y="1060450"/>
          <p14:tracePt t="39616" x="7874000" y="1060450"/>
          <p14:tracePt t="39633" x="7664450" y="1047750"/>
          <p14:tracePt t="40106" x="7670800" y="1041400"/>
          <p14:tracePt t="40129" x="7670800" y="1035050"/>
          <p14:tracePt t="40136" x="7664450" y="1022350"/>
          <p14:tracePt t="40150" x="7658100" y="1016000"/>
          <p14:tracePt t="40158" x="7658100" y="1009650"/>
          <p14:tracePt t="40175" x="7651750" y="1009650"/>
          <p14:tracePt t="40187" x="7651750" y="1003300"/>
          <p14:tracePt t="40224" x="7651750" y="996950"/>
          <p14:tracePt t="40245" x="7651750" y="990600"/>
          <p14:tracePt t="40278" x="7651750" y="977900"/>
          <p14:tracePt t="40346" x="7645400" y="965200"/>
          <p14:tracePt t="40384" x="7639050" y="965200"/>
          <p14:tracePt t="40462" x="7639050" y="958850"/>
          <p14:tracePt t="40471" x="7632700" y="958850"/>
          <p14:tracePt t="40490" x="7626350" y="952500"/>
          <p14:tracePt t="40509" x="7620000" y="946150"/>
          <p14:tracePt t="40526" x="7613650" y="939800"/>
          <p14:tracePt t="40534" x="7607300" y="933450"/>
          <p14:tracePt t="40550" x="7600950" y="927100"/>
          <p14:tracePt t="40559" x="7600950" y="920750"/>
          <p14:tracePt t="40569" x="7594600" y="914400"/>
          <p14:tracePt t="40591" x="7588250" y="914400"/>
          <p14:tracePt t="40602" x="7588250" y="908050"/>
          <p14:tracePt t="46201" x="7575550" y="901700"/>
          <p14:tracePt t="46209" x="7512050" y="901700"/>
          <p14:tracePt t="46217" x="7423150" y="901700"/>
          <p14:tracePt t="46227" x="7359650" y="901700"/>
          <p14:tracePt t="46243" x="7213600" y="901700"/>
          <p14:tracePt t="46260" x="7086600" y="901700"/>
          <p14:tracePt t="46277" x="6934200" y="895350"/>
          <p14:tracePt t="46294" x="6794500" y="876300"/>
          <p14:tracePt t="46310" x="6680200" y="863600"/>
          <p14:tracePt t="46327" x="6623050" y="863600"/>
          <p14:tracePt t="46344" x="6604000" y="863600"/>
          <p14:tracePt t="46360" x="6597650" y="863600"/>
          <p14:tracePt t="46378" x="6584950" y="863600"/>
          <p14:tracePt t="46394" x="6572250" y="863600"/>
          <p14:tracePt t="46410" x="6546850" y="869950"/>
          <p14:tracePt t="46427" x="6489700" y="869950"/>
          <p14:tracePt t="46444" x="6388100" y="895350"/>
          <p14:tracePt t="46460" x="6305550" y="901700"/>
          <p14:tracePt t="46477" x="6210300" y="920750"/>
          <p14:tracePt t="46494" x="6127750" y="933450"/>
          <p14:tracePt t="46510" x="6070600" y="939800"/>
          <p14:tracePt t="46527" x="6045200" y="939800"/>
          <p14:tracePt t="46544" x="6038850" y="939800"/>
          <p14:tracePt t="46596" x="6032500" y="939800"/>
          <p14:tracePt t="47003" x="6038850" y="939800"/>
          <p14:tracePt t="47011" x="6051550" y="939800"/>
          <p14:tracePt t="47022" x="6070600" y="939800"/>
          <p14:tracePt t="47028" x="6096000" y="939800"/>
          <p14:tracePt t="47044" x="6153150" y="939800"/>
          <p14:tracePt t="47061" x="6229350" y="939800"/>
          <p14:tracePt t="47078" x="6305550" y="958850"/>
          <p14:tracePt t="47095" x="6413500" y="965200"/>
          <p14:tracePt t="47111" x="6553200" y="977900"/>
          <p14:tracePt t="47128" x="6642100" y="996950"/>
          <p14:tracePt t="47145" x="6737350" y="996950"/>
          <p14:tracePt t="47161" x="6794500" y="996950"/>
          <p14:tracePt t="47178" x="6845300" y="996950"/>
          <p14:tracePt t="47194" x="6927850" y="996950"/>
          <p14:tracePt t="47211" x="7023100" y="996950"/>
          <p14:tracePt t="47228" x="7080250" y="996950"/>
          <p14:tracePt t="47245" x="7112000" y="996950"/>
          <p14:tracePt t="47314" x="7118350" y="996950"/>
          <p14:tracePt t="47330" x="7124700" y="996950"/>
          <p14:tracePt t="47475" x="7118350" y="996950"/>
          <p14:tracePt t="47482" x="7112000" y="990600"/>
          <p14:tracePt t="47499" x="7105650" y="990600"/>
          <p14:tracePt t="47605" x="7092950" y="990600"/>
          <p14:tracePt t="48380" x="7080250" y="990600"/>
          <p14:tracePt t="48389" x="7042150" y="990600"/>
          <p14:tracePt t="48397" x="6978650" y="990600"/>
          <p14:tracePt t="48405" x="6934200" y="990600"/>
          <p14:tracePt t="48422" x="6858000" y="990600"/>
          <p14:tracePt t="48439" x="6762750" y="990600"/>
          <p14:tracePt t="48455" x="6635750" y="990600"/>
          <p14:tracePt t="48472" x="6521450" y="990600"/>
          <p14:tracePt t="48488" x="6375400" y="996950"/>
          <p14:tracePt t="48505" x="6324600" y="1003300"/>
          <p14:tracePt t="48521" x="6299200" y="1009650"/>
          <p14:tracePt t="48538" x="6292850" y="1009650"/>
          <p14:tracePt t="48585" x="6286500" y="1009650"/>
          <p14:tracePt t="48610" x="6267450" y="1009650"/>
          <p14:tracePt t="48620" x="6261100" y="1016000"/>
          <p14:tracePt t="48629" x="6254750" y="1016000"/>
          <p14:tracePt t="48639" x="6242050" y="1016000"/>
          <p14:tracePt t="48655" x="6229350" y="1028700"/>
          <p14:tracePt t="48672" x="6216650" y="1028700"/>
          <p14:tracePt t="48705" x="6210300" y="1028700"/>
          <p14:tracePt t="48817" x="6229350" y="1028700"/>
          <p14:tracePt t="48827" x="6235700" y="1028700"/>
          <p14:tracePt t="48834" x="6242050" y="1028700"/>
          <p14:tracePt t="48844" x="6254750" y="1028700"/>
          <p14:tracePt t="48855" x="6261100" y="1028700"/>
          <p14:tracePt t="48872" x="6280150" y="1028700"/>
          <p14:tracePt t="48905" x="6286500" y="1028700"/>
          <p14:tracePt t="48986" x="6292850" y="1028700"/>
          <p14:tracePt t="48996" x="6299200" y="1028700"/>
          <p14:tracePt t="49001" x="6305550" y="1028700"/>
          <p14:tracePt t="49013" x="6311900" y="1028700"/>
          <p14:tracePt t="49022" x="6324600" y="1028700"/>
          <p14:tracePt t="49039" x="6337300" y="1028700"/>
          <p14:tracePt t="49056" x="6388100" y="1028700"/>
          <p14:tracePt t="49072" x="6451600" y="1028700"/>
          <p14:tracePt t="49089" x="6515100" y="1028700"/>
          <p14:tracePt t="49105" x="6584950" y="1028700"/>
          <p14:tracePt t="49122" x="6635750" y="1028700"/>
          <p14:tracePt t="49139" x="6680200" y="1028700"/>
          <p14:tracePt t="49155" x="6718300" y="1028700"/>
          <p14:tracePt t="49173" x="6756400" y="1028700"/>
          <p14:tracePt t="49189" x="6762750" y="1028700"/>
          <p14:tracePt t="49206" x="6775450" y="1022350"/>
          <p14:tracePt t="49222" x="6794500" y="1022350"/>
          <p14:tracePt t="49239" x="6807200" y="1022350"/>
          <p14:tracePt t="49256" x="6826250" y="1016000"/>
          <p14:tracePt t="49289" x="6838950" y="1009650"/>
          <p14:tracePt t="49636" x="6838950" y="1003300"/>
          <p14:tracePt t="49645" x="6851650" y="1003300"/>
          <p14:tracePt t="49651" x="6858000" y="1003300"/>
          <p14:tracePt t="49660" x="6877050" y="1003300"/>
          <p14:tracePt t="49676" x="6934200" y="1003300"/>
          <p14:tracePt t="49693" x="7016750" y="1003300"/>
          <p14:tracePt t="49710" x="7086600" y="1003300"/>
          <p14:tracePt t="49727" x="7131050" y="1003300"/>
          <p14:tracePt t="49743" x="7143750" y="1003300"/>
          <p14:tracePt t="49804" x="7150100" y="1003300"/>
          <p14:tracePt t="50003" x="7156450" y="1003300"/>
          <p14:tracePt t="50010" x="7175500" y="996950"/>
          <p14:tracePt t="50018" x="7207250" y="977900"/>
          <p14:tracePt t="50027" x="7226300" y="971550"/>
          <p14:tracePt t="50044" x="7270750" y="939800"/>
          <p14:tracePt t="50052" x="7277100" y="939800"/>
          <p14:tracePt t="50061" x="7283450" y="933450"/>
          <p14:tracePt t="50077" x="7283450" y="927100"/>
          <p14:tracePt t="50331" x="7283450" y="939800"/>
          <p14:tracePt t="50338" x="7296150" y="952500"/>
          <p14:tracePt t="50347" x="7321550" y="977900"/>
          <p14:tracePt t="50355" x="7327900" y="977900"/>
          <p14:tracePt t="50372" x="7366000" y="1003300"/>
          <p14:tracePt t="50389" x="7404100" y="1028700"/>
          <p14:tracePt t="50405" x="7454900" y="1054100"/>
          <p14:tracePt t="50422" x="7512050" y="1073150"/>
          <p14:tracePt t="50439" x="7562850" y="1092200"/>
          <p14:tracePt t="50455" x="7581900" y="1092200"/>
          <p14:tracePt t="50489" x="7588250" y="1092200"/>
          <p14:tracePt t="50514" x="7594600" y="1092200"/>
          <p14:tracePt t="50539" x="7600950" y="1092200"/>
          <p14:tracePt t="50554" x="7632700" y="1092200"/>
          <p14:tracePt t="50570" x="7651750" y="1092200"/>
          <p14:tracePt t="50579" x="7670800" y="1085850"/>
          <p14:tracePt t="50589" x="7677150" y="1085850"/>
          <p14:tracePt t="50606" x="7708900" y="1079500"/>
          <p14:tracePt t="50622" x="7721600" y="1073150"/>
          <p14:tracePt t="50639" x="7727950" y="1073150"/>
          <p14:tracePt t="50748" x="7727950" y="1066800"/>
          <p14:tracePt t="50765" x="7734300" y="1066800"/>
          <p14:tracePt t="50789" x="7747000" y="1060450"/>
          <p14:tracePt t="50805" x="7747000" y="1054100"/>
          <p14:tracePt t="51299" x="7734300" y="1054100"/>
          <p14:tracePt t="51308" x="7721600" y="1054100"/>
          <p14:tracePt t="51314" x="7696200" y="1054100"/>
          <p14:tracePt t="51323" x="7677150" y="1054100"/>
          <p14:tracePt t="51339" x="7620000" y="1054100"/>
          <p14:tracePt t="51355" x="7569200" y="1054100"/>
          <p14:tracePt t="51372" x="7518400" y="1054100"/>
          <p14:tracePt t="51389" x="7486650" y="1054100"/>
          <p14:tracePt t="51406" x="7467600" y="1054100"/>
          <p14:tracePt t="51422" x="7461250" y="1054100"/>
          <p14:tracePt t="51456" x="7454900" y="1054100"/>
          <p14:tracePt t="51476" x="7442200" y="1054100"/>
          <p14:tracePt t="51491" x="7410450" y="1054100"/>
          <p14:tracePt t="51506" x="7353300" y="1054100"/>
          <p14:tracePt t="51522" x="7302500" y="1041400"/>
          <p14:tracePt t="51539" x="7258050" y="1035050"/>
          <p14:tracePt t="51556" x="7219950" y="1028700"/>
          <p14:tracePt t="51589" x="7200900" y="1028700"/>
          <p14:tracePt t="51606" x="7175500" y="1028700"/>
          <p14:tracePt t="51622" x="7124700" y="1028700"/>
          <p14:tracePt t="51639" x="7029450" y="1028700"/>
          <p14:tracePt t="51656" x="6927850" y="1028700"/>
          <p14:tracePt t="51674" x="6889750" y="1028700"/>
          <p14:tracePt t="51868" x="6896100" y="1028700"/>
          <p14:tracePt t="51878" x="6921500" y="1028700"/>
          <p14:tracePt t="51883" x="6940550" y="1028700"/>
          <p14:tracePt t="51894" x="6959600" y="1028700"/>
          <p14:tracePt t="51906" x="7054850" y="1028700"/>
          <p14:tracePt t="51923" x="7175500" y="1028700"/>
          <p14:tracePt t="51939" x="7308850" y="1028700"/>
          <p14:tracePt t="51956" x="7505700" y="1054100"/>
          <p14:tracePt t="51973" x="7670800" y="1060450"/>
          <p14:tracePt t="51989" x="7810500" y="1060450"/>
          <p14:tracePt t="52006" x="7918450" y="1060450"/>
          <p14:tracePt t="52023" x="7962900" y="1060450"/>
          <p14:tracePt t="52039" x="7981950" y="1060450"/>
          <p14:tracePt t="52070" x="7994650" y="1060450"/>
          <p14:tracePt t="52087" x="8001000" y="1060450"/>
          <p14:tracePt t="52096" x="8007350" y="1060450"/>
          <p14:tracePt t="52106" x="8064500" y="1060450"/>
          <p14:tracePt t="52123" x="8115300" y="1054100"/>
          <p14:tracePt t="52140" x="8185150" y="1054100"/>
          <p14:tracePt t="52157" x="8248650" y="1054100"/>
          <p14:tracePt t="52173" x="8324850" y="1054100"/>
          <p14:tracePt t="52190" x="8394700" y="1054100"/>
          <p14:tracePt t="52206" x="8489950" y="1066800"/>
          <p14:tracePt t="52223" x="8559800" y="1066800"/>
          <p14:tracePt t="52240" x="8591550" y="1066800"/>
          <p14:tracePt t="52256" x="8610600" y="1066800"/>
          <p14:tracePt t="53757" x="8585200" y="1054100"/>
          <p14:tracePt t="53763" x="8547100" y="1041400"/>
          <p14:tracePt t="53772" x="8470900" y="1035050"/>
          <p14:tracePt t="53781" x="8375650" y="996950"/>
          <p14:tracePt t="53797" x="8089900" y="946150"/>
          <p14:tracePt t="53814" x="7683500" y="901700"/>
          <p14:tracePt t="53831" x="7289800" y="889000"/>
          <p14:tracePt t="53848" x="6896100" y="889000"/>
          <p14:tracePt t="53864" x="6591300" y="889000"/>
          <p14:tracePt t="53881" x="6311900" y="889000"/>
          <p14:tracePt t="53898" x="6121400" y="889000"/>
          <p14:tracePt t="53915" x="5988050" y="889000"/>
          <p14:tracePt t="53931" x="5969000" y="889000"/>
          <p14:tracePt t="53964" x="5962650" y="889000"/>
          <p14:tracePt t="53981" x="5937250" y="889000"/>
          <p14:tracePt t="53997" x="5880100" y="895350"/>
          <p14:tracePt t="54014" x="5810250" y="901700"/>
          <p14:tracePt t="54031" x="5734050" y="908050"/>
          <p14:tracePt t="54047" x="5664200" y="914400"/>
          <p14:tracePt t="54053" x="5638800" y="927100"/>
          <p14:tracePt t="54064" x="5607050" y="927100"/>
          <p14:tracePt t="54081" x="5530850" y="927100"/>
          <p14:tracePt t="54098" x="5416550" y="927100"/>
          <p14:tracePt t="54115" x="5232400" y="946150"/>
          <p14:tracePt t="54132" x="5137150" y="952500"/>
          <p14:tracePt t="54148" x="5054600" y="971550"/>
          <p14:tracePt t="54165" x="4997450" y="977900"/>
          <p14:tracePt t="54181" x="4946650" y="984250"/>
          <p14:tracePt t="54198" x="4914900" y="984250"/>
          <p14:tracePt t="54214" x="4895850" y="990600"/>
          <p14:tracePt t="54231" x="4889500" y="996950"/>
          <p14:tracePt t="54288" x="4876800" y="996950"/>
          <p14:tracePt t="54292" x="4870450" y="996950"/>
          <p14:tracePt t="54308" x="4851400" y="996950"/>
          <p14:tracePt t="54318" x="4845050" y="996950"/>
          <p14:tracePt t="54331" x="4819650" y="996950"/>
          <p14:tracePt t="54348" x="4794250" y="1003300"/>
          <p14:tracePt t="54364" x="4762500" y="1009650"/>
          <p14:tracePt t="54381" x="4705350" y="1009650"/>
          <p14:tracePt t="54399" x="4641850" y="1009650"/>
          <p14:tracePt t="54414" x="4572000" y="1009650"/>
          <p14:tracePt t="54431" x="4546600" y="1009650"/>
          <p14:tracePt t="54448" x="4540250" y="1016000"/>
          <p14:tracePt t="54733" x="4527550" y="1016000"/>
          <p14:tracePt t="54925" x="4533900" y="1016000"/>
          <p14:tracePt t="54933" x="4546600" y="1022350"/>
          <p14:tracePt t="54940" x="4565650" y="1022350"/>
          <p14:tracePt t="54949" x="4572000" y="1028700"/>
          <p14:tracePt t="54965" x="4597400" y="1028700"/>
          <p14:tracePt t="54982" x="4616450" y="1028700"/>
          <p14:tracePt t="54998" x="4629150" y="1028700"/>
          <p14:tracePt t="55015" x="4648200" y="1028700"/>
          <p14:tracePt t="55032" x="4673600" y="1028700"/>
          <p14:tracePt t="55048" x="4692650" y="1028700"/>
          <p14:tracePt t="55404" x="4679950" y="1028700"/>
          <p14:tracePt t="55413" x="4673600" y="1028700"/>
          <p14:tracePt t="55429" x="4654550" y="1028700"/>
          <p14:tracePt t="55436" x="4641850" y="1022350"/>
          <p14:tracePt t="55445" x="4622800" y="1022350"/>
          <p14:tracePt t="55462" x="4610100" y="1022350"/>
          <p14:tracePt t="55478" x="4591050" y="1022350"/>
          <p14:tracePt t="55518" x="4584700" y="1022350"/>
          <p14:tracePt t="55536" x="4572000" y="1022350"/>
          <p14:tracePt t="55545" x="4559300" y="1022350"/>
          <p14:tracePt t="55562" x="4521200" y="1022350"/>
          <p14:tracePt t="55579" x="4476750" y="1022350"/>
          <p14:tracePt t="55596" x="4432300" y="1022350"/>
          <p14:tracePt t="55791" x="4425950" y="1022350"/>
          <p14:tracePt t="55800" x="4419600" y="1022350"/>
          <p14:tracePt t="55808" x="4406900" y="1022350"/>
          <p14:tracePt t="55817" x="4394200" y="1022350"/>
          <p14:tracePt t="55834" x="4375150" y="1022350"/>
          <p14:tracePt t="55851" x="4362450" y="1022350"/>
          <p14:tracePt t="55868" x="4343400" y="1022350"/>
          <p14:tracePt t="55884" x="4337050" y="1022350"/>
          <p14:tracePt t="55901" x="4330700" y="1022350"/>
          <p14:tracePt t="56808" x="4311650" y="1022350"/>
          <p14:tracePt t="56815" x="4298950" y="1022350"/>
          <p14:tracePt t="56825" x="4286250" y="1022350"/>
          <p14:tracePt t="56832" x="4279900" y="1022350"/>
          <p14:tracePt t="56849" x="4267200" y="1022350"/>
          <p14:tracePt t="56866" x="4254500" y="1022350"/>
          <p14:tracePt t="56882" x="4241800" y="1016000"/>
          <p14:tracePt t="56899" x="4222750" y="1009650"/>
          <p14:tracePt t="57077" x="4216400" y="1003300"/>
          <p14:tracePt t="57734" x="4222750" y="1003300"/>
          <p14:tracePt t="57767" x="4229100" y="1003300"/>
          <p14:tracePt t="57781" x="4241800" y="1003300"/>
          <p14:tracePt t="57821" x="4248150" y="1003300"/>
          <p14:tracePt t="57838" x="4267200" y="1003300"/>
          <p14:tracePt t="57854" x="4273550" y="1003300"/>
          <p14:tracePt t="57864" x="4286250" y="1003300"/>
          <p14:tracePt t="57869" x="4292600" y="996950"/>
          <p14:tracePt t="57975" x="4298950" y="996950"/>
          <p14:tracePt t="58001" x="4305300" y="996950"/>
          <p14:tracePt t="58009" x="4311650" y="996950"/>
          <p14:tracePt t="58018" x="4318000" y="990600"/>
          <p14:tracePt t="58034" x="4324350" y="990600"/>
          <p14:tracePt t="58042" x="4337050" y="990600"/>
          <p14:tracePt t="58070" x="4343400" y="990600"/>
          <p14:tracePt t="58160" x="4356100" y="984250"/>
          <p14:tracePt t="58287" x="4362450" y="984250"/>
          <p14:tracePt t="58296" x="4368800" y="984250"/>
          <p14:tracePt t="58301" x="4375150" y="977900"/>
          <p14:tracePt t="58337" x="4381500" y="977900"/>
          <p14:tracePt t="58503" x="4387850" y="977900"/>
          <p14:tracePt t="58518" x="4394200" y="977900"/>
          <p14:tracePt t="58526" x="4413250" y="977900"/>
          <p14:tracePt t="58535" x="4438650" y="977900"/>
          <p14:tracePt t="58543" x="4470400" y="977900"/>
          <p14:tracePt t="58560" x="4552950" y="977900"/>
          <p14:tracePt t="58576" x="4641850" y="977900"/>
          <p14:tracePt t="58593" x="4718050" y="977900"/>
          <p14:tracePt t="58610" x="4756150" y="977900"/>
          <p14:tracePt t="58627" x="4787900" y="977900"/>
          <p14:tracePt t="58643" x="4794250" y="977900"/>
          <p14:tracePt t="58762" x="4800600" y="977900"/>
          <p14:tracePt t="58770" x="4806950" y="977900"/>
          <p14:tracePt t="58785" x="4826000" y="977900"/>
          <p14:tracePt t="58801" x="4845050" y="977900"/>
          <p14:tracePt t="58810" x="4864100" y="977900"/>
          <p14:tracePt t="58827" x="4889500" y="977900"/>
          <p14:tracePt t="58843" x="4902200" y="977900"/>
          <p14:tracePt t="58862" x="4908550" y="977900"/>
          <p14:tracePt t="58877" x="4927600" y="977900"/>
          <p14:tracePt t="58893" x="4946650" y="977900"/>
          <p14:tracePt t="58910" x="4984750" y="977900"/>
          <p14:tracePt t="58927" x="5041900" y="977900"/>
          <p14:tracePt t="58943" x="5080000" y="977900"/>
          <p14:tracePt t="58960" x="5099050" y="977900"/>
          <p14:tracePt t="58977" x="5111750" y="977900"/>
          <p14:tracePt t="58993" x="5118100" y="977900"/>
          <p14:tracePt t="59010" x="5130800" y="977900"/>
          <p14:tracePt t="59027" x="5149850" y="977900"/>
          <p14:tracePt t="59044" x="5156200" y="977900"/>
          <p14:tracePt t="59061" x="5194300" y="977900"/>
          <p14:tracePt t="59077" x="5219700" y="977900"/>
          <p14:tracePt t="59094" x="5251450" y="977900"/>
          <p14:tracePt t="59110" x="5289550" y="977900"/>
          <p14:tracePt t="59127" x="5353050" y="977900"/>
          <p14:tracePt t="59144" x="5461000" y="977900"/>
          <p14:tracePt t="59160" x="5543550" y="977900"/>
          <p14:tracePt t="59177" x="5588000" y="977900"/>
          <p14:tracePt t="59195" x="5594350" y="977900"/>
          <p14:tracePt t="59326" x="5600700" y="977900"/>
          <p14:tracePt t="59431" x="5607050" y="977900"/>
          <p14:tracePt t="59439" x="5613400" y="977900"/>
          <p14:tracePt t="59448" x="5626100" y="977900"/>
          <p14:tracePt t="59461" x="5664200" y="977900"/>
          <p14:tracePt t="59477" x="5715000" y="977900"/>
          <p14:tracePt t="59494" x="5791200" y="977900"/>
          <p14:tracePt t="59511" x="5867400" y="977900"/>
          <p14:tracePt t="59527" x="5905500" y="977900"/>
          <p14:tracePt t="59544" x="5930900" y="984250"/>
          <p14:tracePt t="59607" x="5930900" y="990600"/>
          <p14:tracePt t="59618" x="5930900" y="996950"/>
          <p14:tracePt t="59983" x="5930900" y="1003300"/>
          <p14:tracePt t="59992" x="5930900" y="1009650"/>
          <p14:tracePt t="60047" x="5937250" y="1009650"/>
          <p14:tracePt t="60054" x="5943600" y="1009650"/>
          <p14:tracePt t="60063" x="5949950" y="1009650"/>
          <p14:tracePt t="60073" x="5956300" y="1022350"/>
          <p14:tracePt t="60090" x="5975350" y="1028700"/>
          <p14:tracePt t="60106" x="6000750" y="1035050"/>
          <p14:tracePt t="60123" x="6007100" y="1047750"/>
          <p14:tracePt t="60991" x="6013450" y="1047750"/>
          <p14:tracePt t="64323" x="6007100" y="1047750"/>
          <p14:tracePt t="64931" x="6000750" y="1054100"/>
          <p14:tracePt t="64939" x="5988050" y="1054100"/>
          <p14:tracePt t="64987" x="5981700" y="1060450"/>
          <p14:tracePt t="64995" x="5981700" y="1066800"/>
          <p14:tracePt t="65011" x="5981700" y="1073150"/>
          <p14:tracePt t="65027" x="5981700" y="1079500"/>
          <p14:tracePt t="65044" x="5981700" y="1085850"/>
          <p14:tracePt t="65056" x="5981700" y="1092200"/>
          <p14:tracePt t="65210" x="5981700" y="1098550"/>
          <p14:tracePt t="65221" x="5988050" y="1098550"/>
          <p14:tracePt t="65229" x="6000750" y="1098550"/>
          <p14:tracePt t="65242" x="6045200" y="1098550"/>
          <p14:tracePt t="65256" x="6115050" y="1098550"/>
          <p14:tracePt t="65272" x="6178550" y="1098550"/>
          <p14:tracePt t="65289" x="6203950" y="1098550"/>
          <p14:tracePt t="65306" x="6216650" y="1098550"/>
          <p14:tracePt t="65451" x="6191250" y="1098550"/>
          <p14:tracePt t="65460" x="6153150" y="1092200"/>
          <p14:tracePt t="65466" x="6121400" y="1085850"/>
          <p14:tracePt t="65474" x="6064250" y="1060450"/>
          <p14:tracePt t="65489" x="5988050" y="1047750"/>
          <p14:tracePt t="65506" x="5886450" y="1022350"/>
          <p14:tracePt t="65523" x="5803900" y="1009650"/>
          <p14:tracePt t="65539" x="5772150" y="1003300"/>
          <p14:tracePt t="65556" x="5765800" y="996950"/>
          <p14:tracePt t="65650" x="5759450" y="996950"/>
          <p14:tracePt t="65659" x="5746750" y="996950"/>
          <p14:tracePt t="65674" x="5727700" y="996950"/>
          <p14:tracePt t="65689" x="5715000" y="996950"/>
          <p14:tracePt t="65698" x="5695950" y="996950"/>
          <p14:tracePt t="65706" x="5689600" y="996950"/>
          <p14:tracePt t="65723" x="5664200" y="996950"/>
          <p14:tracePt t="65739" x="5619750" y="990600"/>
          <p14:tracePt t="65756" x="5562600" y="984250"/>
          <p14:tracePt t="65773" x="5410200" y="971550"/>
          <p14:tracePt t="65790" x="5124450" y="952500"/>
          <p14:tracePt t="65806" x="4775200" y="952500"/>
          <p14:tracePt t="65824" x="4546600" y="952500"/>
          <p14:tracePt t="65840" x="4406900" y="952500"/>
          <p14:tracePt t="65856" x="4400550" y="952500"/>
          <p14:tracePt t="65913" x="4413250" y="952500"/>
          <p14:tracePt t="66020" x="4425950" y="952500"/>
          <p14:tracePt t="66131" x="4432300" y="952500"/>
          <p14:tracePt t="66139" x="4445000" y="952500"/>
          <p14:tracePt t="66146" x="4464050" y="952500"/>
          <p14:tracePt t="66156" x="4483100" y="952500"/>
          <p14:tracePt t="66173" x="4559300" y="952500"/>
          <p14:tracePt t="66190" x="4660900" y="952500"/>
          <p14:tracePt t="66206" x="4800600" y="952500"/>
          <p14:tracePt t="66223" x="4946650" y="952500"/>
          <p14:tracePt t="66240" x="5022850" y="952500"/>
          <p14:tracePt t="66257" x="5048250" y="952500"/>
          <p14:tracePt t="66331" x="5041900" y="946150"/>
          <p14:tracePt t="66348" x="5035550" y="946150"/>
          <p14:tracePt t="66354" x="5029200" y="939800"/>
          <p14:tracePt t="66363" x="5022850" y="939800"/>
          <p14:tracePt t="66373" x="5003800" y="933450"/>
          <p14:tracePt t="66390" x="4972050" y="927100"/>
          <p14:tracePt t="66407" x="4940300" y="920750"/>
          <p14:tracePt t="66423" x="4914900" y="920750"/>
          <p14:tracePt t="66440" x="4908550" y="920750"/>
          <p14:tracePt t="66457" x="4895850" y="920750"/>
          <p14:tracePt t="66683" x="4883150" y="920750"/>
          <p14:tracePt t="66690" x="4876800" y="920750"/>
          <p14:tracePt t="66706" x="4876800" y="927100"/>
          <p14:tracePt t="66721" x="4870450" y="933450"/>
          <p14:tracePt t="66740" x="4864100" y="933450"/>
          <p14:tracePt t="66751" x="4864100" y="939800"/>
          <p14:tracePt t="66765" x="4851400" y="939800"/>
          <p14:tracePt t="66774" x="4845050" y="939800"/>
          <p14:tracePt t="66790" x="4826000" y="939800"/>
          <p14:tracePt t="66824" x="4819650" y="939800"/>
          <p14:tracePt t="67058" x="4864100" y="939800"/>
          <p14:tracePt t="67068" x="4927600" y="939800"/>
          <p14:tracePt t="67074" x="5010150" y="939800"/>
          <p14:tracePt t="67086" x="5105400" y="939800"/>
          <p14:tracePt t="67098" x="5403850" y="939800"/>
          <p14:tracePt t="67115" x="5918200" y="939800"/>
          <p14:tracePt t="67131" x="6540500" y="1009650"/>
          <p14:tracePt t="67148" x="6934200" y="1073150"/>
          <p14:tracePt t="67164" x="7150100" y="1092200"/>
          <p14:tracePt t="67181" x="7258050" y="1092200"/>
          <p14:tracePt t="67198" x="7283450" y="1092200"/>
          <p14:tracePt t="67254" x="7264400" y="1092200"/>
          <p14:tracePt t="67291" x="7258050" y="1092200"/>
          <p14:tracePt t="67436" x="7251700" y="1092200"/>
          <p14:tracePt t="67444" x="7245350" y="1092200"/>
          <p14:tracePt t="67453" x="7232650" y="1092200"/>
          <p14:tracePt t="67460" x="7188200" y="1098550"/>
          <p14:tracePt t="67470" x="7156450" y="1098550"/>
          <p14:tracePt t="67487" x="6991350" y="1098550"/>
          <p14:tracePt t="67507" x="6743700" y="1098550"/>
          <p14:tracePt t="67522" x="6280150" y="1035050"/>
          <p14:tracePt t="67537" x="6007100" y="977900"/>
          <p14:tracePt t="67553" x="5822950" y="914400"/>
          <p14:tracePt t="67570" x="5645150" y="857250"/>
          <p14:tracePt t="67587" x="5499100" y="787400"/>
          <p14:tracePt t="67603" x="5416550" y="755650"/>
          <p14:tracePt t="67620" x="5384800" y="749300"/>
          <p14:tracePt t="67637" x="5378450" y="749300"/>
          <p14:tracePt t="67654" x="5346700" y="749300"/>
          <p14:tracePt t="67670" x="5334000" y="755650"/>
          <p14:tracePt t="67687" x="5327650" y="768350"/>
          <p14:tracePt t="67706" x="5321300" y="781050"/>
          <p14:tracePt t="67720" x="5308600" y="806450"/>
          <p14:tracePt t="67737" x="5289550" y="819150"/>
          <p14:tracePt t="67754" x="5276850" y="819150"/>
          <p14:tracePt t="67770" x="5264150" y="825500"/>
          <p14:tracePt t="67787" x="5232400" y="825500"/>
          <p14:tracePt t="67804" x="5187950" y="825500"/>
          <p14:tracePt t="67820" x="5149850" y="825500"/>
          <p14:tracePt t="67837" x="5137150" y="825500"/>
          <p14:tracePt t="67854" x="5124450" y="825500"/>
          <p14:tracePt t="67871" x="5118100" y="825500"/>
          <p14:tracePt t="67887" x="5080000" y="825500"/>
          <p14:tracePt t="67904" x="4991100" y="838200"/>
          <p14:tracePt t="67920" x="4889500" y="876300"/>
          <p14:tracePt t="67937" x="4781550" y="908050"/>
          <p14:tracePt t="67954" x="4756150" y="920750"/>
          <p14:tracePt t="68221" x="4762500" y="920750"/>
          <p14:tracePt t="68228" x="4768850" y="920750"/>
          <p14:tracePt t="68238" x="4775200" y="920750"/>
          <p14:tracePt t="68254" x="4781550" y="920750"/>
          <p14:tracePt t="68277" x="4787900" y="920750"/>
          <p14:tracePt t="68288" x="4800600" y="920750"/>
          <p14:tracePt t="68305" x="4806950" y="920750"/>
          <p14:tracePt t="68321" x="4902200" y="920750"/>
          <p14:tracePt t="68338" x="5060950" y="920750"/>
          <p14:tracePt t="68354" x="5219700" y="920750"/>
          <p14:tracePt t="68371" x="5346700" y="920750"/>
          <p14:tracePt t="68388" x="5416550" y="920750"/>
          <p14:tracePt t="68750" x="5403850" y="927100"/>
          <p14:tracePt t="68757" x="5391150" y="939800"/>
          <p14:tracePt t="68767" x="5359400" y="946150"/>
          <p14:tracePt t="68774" x="5302250" y="965200"/>
          <p14:tracePt t="68790" x="5156200" y="971550"/>
          <p14:tracePt t="68807" x="4997450" y="971550"/>
          <p14:tracePt t="68824" x="4870450" y="971550"/>
          <p14:tracePt t="68844" x="4794250" y="971550"/>
          <p14:tracePt t="68857" x="4775200" y="971550"/>
          <p14:tracePt t="69387" x="4787900" y="971550"/>
          <p14:tracePt t="69398" x="4806950" y="971550"/>
          <p14:tracePt t="69403" x="4838700" y="971550"/>
          <p14:tracePt t="69411" x="4864100" y="971550"/>
          <p14:tracePt t="69428" x="4972050" y="971550"/>
          <p14:tracePt t="69445" x="5105400" y="984250"/>
          <p14:tracePt t="69461" x="5232400" y="1009650"/>
          <p14:tracePt t="69478" x="5308600" y="1009650"/>
          <p14:tracePt t="69494" x="5321300" y="1009650"/>
          <p14:tracePt t="69683" x="5340350" y="1009650"/>
          <p14:tracePt t="69830" x="5346700" y="1009650"/>
          <p14:tracePt t="69838" x="5353050" y="1003300"/>
          <p14:tracePt t="69850" x="5372100" y="996950"/>
          <p14:tracePt t="69867" x="5416550" y="977900"/>
          <p14:tracePt t="69884" x="5435600" y="958850"/>
          <p14:tracePt t="69900" x="5448300" y="952500"/>
          <p14:tracePt t="70646" x="5441950" y="952500"/>
          <p14:tracePt t="70654" x="5435600" y="946150"/>
          <p14:tracePt t="70716" x="5429250" y="939800"/>
          <p14:tracePt t="70814" x="5429250" y="933450"/>
          <p14:tracePt t="70830" x="5422900" y="927100"/>
          <p14:tracePt t="71044" x="5422900" y="920750"/>
          <p14:tracePt t="71076" x="5429250" y="920750"/>
          <p14:tracePt t="71100" x="5429250" y="914400"/>
          <p14:tracePt t="71108" x="5435600" y="908050"/>
          <p14:tracePt t="71207" x="5448300" y="908050"/>
          <p14:tracePt t="71212" x="5454650" y="908050"/>
          <p14:tracePt t="71224" x="5480050" y="908050"/>
          <p14:tracePt t="71236" x="5543550" y="908050"/>
          <p14:tracePt t="71252" x="5613400" y="927100"/>
          <p14:tracePt t="71268" x="5683250" y="939800"/>
          <p14:tracePt t="71285" x="5715000" y="939800"/>
          <p14:tracePt t="71302" x="5746750" y="939800"/>
          <p14:tracePt t="71318" x="5759450" y="939800"/>
          <p14:tracePt t="71335" x="5759450" y="946150"/>
          <p14:tracePt t="71368" x="5759450" y="952500"/>
          <p14:tracePt t="71511" x="5765800" y="952500"/>
          <p14:tracePt t="71528" x="5772150" y="952500"/>
          <p14:tracePt t="71535" x="5784850" y="958850"/>
          <p14:tracePt t="71544" x="5797550" y="971550"/>
          <p14:tracePt t="71552" x="5822950" y="977900"/>
          <p14:tracePt t="71569" x="5905500" y="996950"/>
          <p14:tracePt t="71575" x="5956300" y="1016000"/>
          <p14:tracePt t="71586" x="6013450" y="1022350"/>
          <p14:tracePt t="71604" x="6159500" y="1047750"/>
          <p14:tracePt t="71619" x="6197600" y="1047750"/>
          <p14:tracePt t="71636" x="6216650" y="1047750"/>
          <p14:tracePt t="72079" x="6197600" y="1047750"/>
          <p14:tracePt t="72087" x="6191250" y="1047750"/>
          <p14:tracePt t="72095" x="6172200" y="1047750"/>
          <p14:tracePt t="72104" x="6159500" y="1047750"/>
          <p14:tracePt t="72121" x="6140450" y="1047750"/>
          <p14:tracePt t="72137" x="6121400" y="1047750"/>
          <p14:tracePt t="72154" x="6115050" y="1047750"/>
          <p14:tracePt t="72172" x="6096000" y="1047750"/>
          <p14:tracePt t="72231" x="6089650" y="1047750"/>
          <p14:tracePt t="72247" x="6076950" y="1047750"/>
          <p14:tracePt t="72676" x="6089650" y="1047750"/>
          <p14:tracePt t="72686" x="6108700" y="1047750"/>
          <p14:tracePt t="72693" x="6127750" y="1047750"/>
          <p14:tracePt t="72702" x="6172200" y="1047750"/>
          <p14:tracePt t="72717" x="6267450" y="1047750"/>
          <p14:tracePt t="72734" x="6394450" y="1047750"/>
          <p14:tracePt t="72750" x="6540500" y="1047750"/>
          <p14:tracePt t="72767" x="6692900" y="1047750"/>
          <p14:tracePt t="72784" x="6813550" y="1035050"/>
          <p14:tracePt t="72800" x="6908800" y="1016000"/>
          <p14:tracePt t="72817" x="6953250" y="1009650"/>
          <p14:tracePt t="72834" x="6959600" y="1009650"/>
          <p14:tracePt t="72917" x="6965950" y="1009650"/>
          <p14:tracePt t="72935" x="6972300" y="1003300"/>
          <p14:tracePt t="72950" x="6985000" y="1003300"/>
          <p14:tracePt t="72959" x="7004050" y="996950"/>
          <p14:tracePt t="72967" x="7016750" y="996950"/>
          <p14:tracePt t="72984" x="7061200" y="990600"/>
          <p14:tracePt t="73000" x="7124700" y="977900"/>
          <p14:tracePt t="73017" x="7181850" y="971550"/>
          <p14:tracePt t="73034" x="7219950" y="965200"/>
          <p14:tracePt t="73050" x="7245350" y="965200"/>
          <p14:tracePt t="73067" x="7296150" y="965200"/>
          <p14:tracePt t="73084" x="7321550" y="965200"/>
          <p14:tracePt t="73100" x="7334250" y="965200"/>
          <p14:tracePt t="73358" x="7327900" y="971550"/>
          <p14:tracePt t="73790" x="7321550" y="977900"/>
          <p14:tracePt t="73806" x="7321550" y="984250"/>
          <p14:tracePt t="73813" x="7334250" y="990600"/>
          <p14:tracePt t="73824" x="7366000" y="990600"/>
          <p14:tracePt t="73831" x="7391400" y="990600"/>
          <p14:tracePt t="73848" x="7486650" y="996950"/>
          <p14:tracePt t="73864" x="7613650" y="1016000"/>
          <p14:tracePt t="73881" x="7753350" y="1041400"/>
          <p14:tracePt t="73898" x="7867650" y="1054100"/>
          <p14:tracePt t="73915" x="7924800" y="1054100"/>
          <p14:tracePt t="73931" x="7937500" y="1054100"/>
          <p14:tracePt t="73970" x="7924800" y="1047750"/>
          <p14:tracePt t="73978" x="7899400" y="1041400"/>
          <p14:tracePt t="73985" x="7886700" y="1041400"/>
          <p14:tracePt t="74078" x="7893050" y="1041400"/>
          <p14:tracePt t="74090" x="7918450" y="1035050"/>
          <p14:tracePt t="74098" x="7937500" y="1028700"/>
          <p14:tracePt t="74114" x="7981950" y="1028700"/>
          <p14:tracePt t="74132" x="8083550" y="1016000"/>
          <p14:tracePt t="74148" x="8235950" y="996950"/>
          <p14:tracePt t="74164" x="8274050" y="990600"/>
          <p14:tracePt t="74181" x="8299450" y="977900"/>
          <p14:tracePt t="74198" x="8318500" y="977900"/>
          <p14:tracePt t="74231" x="8324850" y="977900"/>
          <p14:tracePt t="74248" x="8331200" y="977900"/>
          <p14:tracePt t="74265" x="8356600" y="977900"/>
          <p14:tracePt t="74281" x="8388350" y="977900"/>
          <p14:tracePt t="74298" x="8413750" y="977900"/>
          <p14:tracePt t="74315" x="8426450" y="977900"/>
          <p14:tracePt t="74331" x="8439150" y="977900"/>
          <p14:tracePt t="74348" x="8451850" y="977900"/>
          <p14:tracePt t="74392" x="8458200" y="977900"/>
          <p14:tracePt t="74838" x="8470900" y="977900"/>
          <p14:tracePt t="74851" x="8489950" y="977900"/>
          <p14:tracePt t="74855" x="8515350" y="977900"/>
          <p14:tracePt t="74861" x="8540750" y="984250"/>
          <p14:tracePt t="74878" x="8566150" y="996950"/>
          <p14:tracePt t="74895" x="8578850" y="1009650"/>
          <p14:tracePt t="74911" x="8585200" y="1009650"/>
          <p14:tracePt t="74928" x="8591550" y="1009650"/>
          <p14:tracePt t="76529" x="8578850" y="1016000"/>
          <p14:tracePt t="76903" x="8572500" y="1016000"/>
          <p14:tracePt t="76912" x="8502650" y="1016000"/>
          <p14:tracePt t="76918" x="8388350" y="1016000"/>
          <p14:tracePt t="76927" x="8153400" y="1016000"/>
          <p14:tracePt t="76943" x="7353300" y="1016000"/>
          <p14:tracePt t="76960" x="6419850" y="1079500"/>
          <p14:tracePt t="76977" x="5797550" y="1079500"/>
          <p14:tracePt t="76993" x="5492750" y="1079500"/>
          <p14:tracePt t="77010" x="5340350" y="1066800"/>
          <p14:tracePt t="77026" x="5238750" y="1028700"/>
          <p14:tracePt t="77043" x="5226050" y="1016000"/>
          <p14:tracePt t="77060" x="5226050" y="1003300"/>
          <p14:tracePt t="77077" x="5238750" y="996950"/>
          <p14:tracePt t="77085" x="5245100" y="996950"/>
          <p14:tracePt t="77241" x="5226050" y="996950"/>
          <p14:tracePt t="77260" x="5219700" y="996950"/>
          <p14:tracePt t="77273" x="5213350" y="996950"/>
          <p14:tracePt t="77337" x="5207000" y="996950"/>
          <p14:tracePt t="77346" x="5187950" y="1003300"/>
          <p14:tracePt t="77354" x="5162550" y="1003300"/>
          <p14:tracePt t="77361" x="5130800" y="1009650"/>
          <p14:tracePt t="77377" x="5060950" y="1035050"/>
          <p14:tracePt t="77393" x="5003800" y="1047750"/>
          <p14:tracePt t="77410" x="4972050" y="1054100"/>
          <p14:tracePt t="77427" x="4940300" y="1054100"/>
          <p14:tracePt t="77443" x="4883150" y="1054100"/>
          <p14:tracePt t="77460" x="4800600" y="1035050"/>
          <p14:tracePt t="77477" x="4749800" y="1022350"/>
          <p14:tracePt t="77493" x="4679950" y="1022350"/>
          <p14:tracePt t="77510" x="4648200" y="1022350"/>
          <p14:tracePt t="77527" x="4597400" y="1022350"/>
          <p14:tracePt t="77543" x="4540250" y="1028700"/>
          <p14:tracePt t="77560" x="4483100" y="1035050"/>
          <p14:tracePt t="77577" x="4425950" y="1047750"/>
          <p14:tracePt t="77584" x="4387850" y="1066800"/>
          <p14:tracePt t="77593" x="4368800" y="1066800"/>
          <p14:tracePt t="77610" x="4356100" y="1073150"/>
          <p14:tracePt t="77681" x="4343400" y="1073150"/>
          <p14:tracePt t="77727" x="4337050" y="1073150"/>
          <p14:tracePt t="77743" x="4330700" y="1073150"/>
          <p14:tracePt t="77751" x="4324350" y="1073150"/>
          <p14:tracePt t="77760" x="4311650" y="1073150"/>
          <p14:tracePt t="77777" x="4267200" y="1073150"/>
          <p14:tracePt t="77794" x="4222750" y="1073150"/>
          <p14:tracePt t="77811" x="4197350" y="1073150"/>
          <p14:tracePt t="77827" x="4178300" y="1073150"/>
          <p14:tracePt t="77844" x="4171950" y="1079500"/>
          <p14:tracePt t="78026" x="4178300" y="1079500"/>
          <p14:tracePt t="78036" x="4191000" y="1079500"/>
          <p14:tracePt t="78048" x="4229100" y="1079500"/>
          <p14:tracePt t="78067" x="4273550" y="1079500"/>
          <p14:tracePt t="78074" x="4292600" y="1079500"/>
          <p14:tracePt t="78084" x="4324350" y="1079500"/>
          <p14:tracePt t="78102" x="4381500" y="1079500"/>
          <p14:tracePt t="78118" x="4464050" y="1079500"/>
          <p14:tracePt t="78134" x="4679950" y="1079500"/>
          <p14:tracePt t="78150" x="4826000" y="1066800"/>
          <p14:tracePt t="78167" x="4946650" y="1047750"/>
          <p14:tracePt t="78184" x="5003800" y="1041400"/>
          <p14:tracePt t="78200" x="5016500" y="1041400"/>
          <p14:tracePt t="78272" x="5022850" y="1041400"/>
          <p14:tracePt t="78280" x="5029200" y="1041400"/>
          <p14:tracePt t="78296" x="5041900" y="1041400"/>
          <p14:tracePt t="78306" x="5054600" y="1035050"/>
          <p14:tracePt t="78318" x="5067300" y="1028700"/>
          <p14:tracePt t="78351" x="5080000" y="1028700"/>
          <p14:tracePt t="78367" x="5086350" y="1028700"/>
          <p14:tracePt t="78384" x="5099050" y="1028700"/>
          <p14:tracePt t="78401" x="5111750" y="1028700"/>
          <p14:tracePt t="78417" x="5118100" y="1028700"/>
          <p14:tracePt t="78504" x="5124450" y="1028700"/>
          <p14:tracePt t="78514" x="5137150" y="1028700"/>
          <p14:tracePt t="78530" x="5143500" y="1028700"/>
          <p14:tracePt t="78540" x="5162550" y="1028700"/>
          <p14:tracePt t="78552" x="5168900" y="1028700"/>
          <p14:tracePt t="78568" x="5187950" y="1028700"/>
          <p14:tracePt t="78575" x="5194300" y="1028700"/>
          <p14:tracePt t="78601" x="5219700" y="1028700"/>
          <p14:tracePt t="78618" x="5251450" y="1028700"/>
          <p14:tracePt t="78634" x="5264150" y="1028700"/>
          <p14:tracePt t="78668" x="5270500" y="1028700"/>
          <p14:tracePt t="78684" x="5276850" y="1028700"/>
          <p14:tracePt t="79441" x="5295900" y="1028700"/>
          <p14:tracePt t="79447" x="5302250" y="1035050"/>
          <p14:tracePt t="79455" x="5314950" y="1035050"/>
          <p14:tracePt t="79464" x="5321300" y="1035050"/>
          <p14:tracePt t="79481" x="5327650" y="1041400"/>
          <p14:tracePt t="79498" x="5334000" y="1041400"/>
          <p14:tracePt t="79537" x="5340350" y="1041400"/>
          <p14:tracePt t="79560" x="5359400" y="1041400"/>
          <p14:tracePt t="79576" x="5365750" y="1041400"/>
          <p14:tracePt t="79776" x="5372100" y="1041400"/>
          <p14:tracePt t="79944" x="5378450" y="1041400"/>
          <p14:tracePt t="80153" x="5397500" y="1041400"/>
          <p14:tracePt t="80162" x="5403850" y="1041400"/>
          <p14:tracePt t="80170" x="5410200" y="1041400"/>
          <p14:tracePt t="80184" x="5416550" y="1041400"/>
          <p14:tracePt t="80201" x="5429250" y="1041400"/>
          <p14:tracePt t="80218" x="5435600" y="1041400"/>
          <p14:tracePt t="80234" x="5441950" y="1041400"/>
          <p14:tracePt t="80252" x="5454650" y="1041400"/>
          <p14:tracePt t="80285" x="5461000" y="1041400"/>
          <p14:tracePt t="81491" x="5467350" y="1041400"/>
          <p14:tracePt t="81499" x="5473700" y="1041400"/>
          <p14:tracePt t="81508" x="5480050" y="1041400"/>
          <p14:tracePt t="81515" x="5486400" y="1041400"/>
          <p14:tracePt t="81532" x="5499100" y="1041400"/>
          <p14:tracePt t="81549" x="5505450" y="1041400"/>
          <p14:tracePt t="81565" x="5530850" y="1041400"/>
          <p14:tracePt t="81582" x="5537200" y="1041400"/>
          <p14:tracePt t="81589" x="5543550" y="1041400"/>
          <p14:tracePt t="82259" x="5556250" y="1041400"/>
          <p14:tracePt t="82266" x="5588000" y="1041400"/>
          <p14:tracePt t="82277" x="5619750" y="1041400"/>
          <p14:tracePt t="82285" x="5664200" y="1041400"/>
          <p14:tracePt t="82291" x="5708650" y="1041400"/>
          <p14:tracePt t="82309" x="5816600" y="1041400"/>
          <p14:tracePt t="82325" x="5962650" y="1066800"/>
          <p14:tracePt t="82341" x="6032500" y="1073150"/>
          <p14:tracePt t="82358" x="6064250" y="1073150"/>
          <p14:tracePt t="82375" x="6070600" y="1073150"/>
          <p14:tracePt t="82572" x="6076950" y="1073150"/>
          <p14:tracePt t="82579" x="6089650" y="1079500"/>
          <p14:tracePt t="82597" x="6127750" y="1079500"/>
          <p14:tracePt t="82614" x="6184900" y="1092200"/>
          <p14:tracePt t="82630" x="6242050" y="1092200"/>
          <p14:tracePt t="82649" x="6273800" y="1092200"/>
          <p14:tracePt t="83050" x="6280150" y="1085850"/>
          <p14:tracePt t="83155" x="6273800" y="1085850"/>
          <p14:tracePt t="83164" x="6267450" y="1079500"/>
          <p14:tracePt t="83169" x="6261100" y="1073150"/>
          <p14:tracePt t="83198" x="6261100" y="1066800"/>
          <p14:tracePt t="83241" x="6261100" y="1054100"/>
          <p14:tracePt t="83265" x="6254750" y="1047750"/>
          <p14:tracePt t="83459" x="6248400" y="1047750"/>
          <p14:tracePt t="83475" x="6248400" y="1041400"/>
          <p14:tracePt t="83523" x="6248400" y="1035050"/>
          <p14:tracePt t="83597" x="6254750" y="1035050"/>
          <p14:tracePt t="83925" x="6254750" y="1041400"/>
          <p14:tracePt t="97459" x="6273800" y="1047750"/>
          <p14:tracePt t="97467" x="6299200" y="1047750"/>
          <p14:tracePt t="97475" x="6305550" y="1047750"/>
          <p14:tracePt t="97485" x="6324600" y="1047750"/>
          <p14:tracePt t="97501" x="6375400" y="1047750"/>
          <p14:tracePt t="97518" x="6623050" y="1085850"/>
          <p14:tracePt t="97535" x="6959600" y="1143000"/>
          <p14:tracePt t="97551" x="7327900" y="1200150"/>
          <p14:tracePt t="97568" x="7651750" y="1231900"/>
          <p14:tracePt t="97585" x="7874000" y="1250950"/>
          <p14:tracePt t="97601" x="8058150" y="1250950"/>
          <p14:tracePt t="97609" x="8140700" y="1250950"/>
          <p14:tracePt t="97619" x="8223250" y="1250950"/>
          <p14:tracePt t="97635" x="8343900" y="1250950"/>
          <p14:tracePt t="97652" x="8407400" y="1244600"/>
          <p14:tracePt t="97668" x="8458200" y="1238250"/>
          <p14:tracePt t="97685" x="8489950" y="1238250"/>
          <p14:tracePt t="97702" x="8509000" y="1225550"/>
          <p14:tracePt t="97718" x="8553450" y="1225550"/>
          <p14:tracePt t="97735" x="8667750" y="1225550"/>
          <p14:tracePt t="97752" x="8832850" y="1257300"/>
          <p14:tracePt t="97768" x="9042400" y="1289050"/>
          <p14:tracePt t="97785" x="9264650" y="1314450"/>
          <p14:tracePt t="97802" x="9480550" y="1346200"/>
          <p14:tracePt t="97818" x="9671050" y="1371600"/>
          <p14:tracePt t="97835" x="9747250" y="1371600"/>
          <p14:tracePt t="97852" x="9798050" y="1390650"/>
          <p14:tracePt t="97885" x="9804400" y="1390650"/>
          <p14:tracePt t="97977" x="9798050" y="1397000"/>
          <p14:tracePt t="97992" x="9772650" y="1403350"/>
          <p14:tracePt t="98000" x="9759950" y="1416050"/>
          <p14:tracePt t="98009" x="9734550" y="1428750"/>
          <p14:tracePt t="98018" x="9709150" y="1435100"/>
          <p14:tracePt t="98035" x="9613900" y="1473200"/>
          <p14:tracePt t="98052" x="9525000" y="1511300"/>
          <p14:tracePt t="98068" x="9442450" y="1549400"/>
          <p14:tracePt t="98085" x="9378950" y="1574800"/>
          <p14:tracePt t="98103" x="9359900" y="1581150"/>
          <p14:tracePt t="98107" x="9353550" y="1587500"/>
          <p14:tracePt t="98119" x="9347200" y="1587500"/>
          <p14:tracePt t="98499" x="9334500" y="1587500"/>
          <p14:tracePt t="98508" x="9315450" y="1587500"/>
          <p14:tracePt t="98516" x="9296400" y="1593850"/>
          <p14:tracePt t="98526" x="9271000" y="1600200"/>
          <p14:tracePt t="98540" x="9201150" y="1606550"/>
          <p14:tracePt t="98557" x="9086850" y="1625600"/>
          <p14:tracePt t="98574" x="8896350" y="1631950"/>
          <p14:tracePt t="98590" x="8534400" y="1631950"/>
          <p14:tracePt t="98596" x="8318500" y="1631950"/>
          <p14:tracePt t="98607" x="7715250" y="1631950"/>
          <p14:tracePt t="98624" x="7239000" y="1631950"/>
          <p14:tracePt t="98640" x="6889750" y="1631950"/>
          <p14:tracePt t="98657" x="6654800" y="1631950"/>
          <p14:tracePt t="98674" x="6457950" y="1631950"/>
          <p14:tracePt t="98690" x="6280150" y="1631950"/>
          <p14:tracePt t="98707" x="6083300" y="1606550"/>
          <p14:tracePt t="98724" x="5911850" y="1581150"/>
          <p14:tracePt t="98741" x="5721350" y="1562100"/>
          <p14:tracePt t="98757" x="5511800" y="1530350"/>
          <p14:tracePt t="98774" x="5283200" y="1492250"/>
          <p14:tracePt t="98794" x="5054600" y="1454150"/>
          <p14:tracePt t="98807" x="4654550" y="1422400"/>
          <p14:tracePt t="98824" x="4311650" y="1377950"/>
          <p14:tracePt t="98841" x="3917950" y="1320800"/>
          <p14:tracePt t="98857" x="3460750" y="1257300"/>
          <p14:tracePt t="98874" x="2927350" y="1187450"/>
          <p14:tracePt t="98891" x="2368550" y="1136650"/>
          <p14:tracePt t="98907" x="1936750" y="1136650"/>
          <p14:tracePt t="98924" x="1524000" y="1136650"/>
          <p14:tracePt t="98941" x="1193800" y="1123950"/>
          <p14:tracePt t="98957" x="869950" y="1123950"/>
          <p14:tracePt t="98974" x="565150" y="1123950"/>
          <p14:tracePt t="98991" x="304800" y="1123950"/>
          <p14:tracePt t="99007" x="171450" y="1123950"/>
          <p14:tracePt t="99090" x="165100" y="1123950"/>
          <p14:tracePt t="99096" x="152400" y="1123950"/>
          <p14:tracePt t="99108" x="146050" y="1123950"/>
          <p14:tracePt t="99124" x="127000" y="1123950"/>
          <p14:tracePt t="99141" x="114300" y="1130300"/>
          <p14:tracePt t="99157" x="107950" y="1136650"/>
          <p14:tracePt t="99194" x="107950" y="1143000"/>
          <p14:tracePt t="99217" x="107950" y="1149350"/>
          <p14:tracePt t="99228" x="107950" y="1155700"/>
          <p14:tracePt t="99240" x="107950" y="1174750"/>
          <p14:tracePt t="99249" x="107950" y="1187450"/>
          <p14:tracePt t="99257" x="107950" y="1200150"/>
          <p14:tracePt t="99274" x="133350" y="1238250"/>
          <p14:tracePt t="99291" x="158750" y="1282700"/>
          <p14:tracePt t="99307" x="184150" y="1314450"/>
          <p14:tracePt t="99324" x="196850" y="1352550"/>
          <p14:tracePt t="99341" x="247650" y="1403350"/>
          <p14:tracePt t="99358" x="292100" y="1447800"/>
          <p14:tracePt t="99376" x="323850" y="1473200"/>
          <p14:tracePt t="99391" x="349250" y="1498600"/>
          <p14:tracePt t="99408" x="355600" y="1504950"/>
          <p14:tracePt t="99424" x="355600" y="1524000"/>
          <p14:tracePt t="99441" x="368300" y="1530350"/>
          <p14:tracePt t="99939" x="412750" y="1530350"/>
          <p14:tracePt t="99947" x="450850" y="1530350"/>
          <p14:tracePt t="99954" x="495300" y="1530350"/>
          <p14:tracePt t="99964" x="539750" y="1530350"/>
          <p14:tracePt t="99978" x="603250" y="1530350"/>
          <p14:tracePt t="99994" x="711200" y="1530350"/>
          <p14:tracePt t="100011" x="787400" y="1530350"/>
          <p14:tracePt t="100028" x="863600" y="1530350"/>
          <p14:tracePt t="100044" x="933450" y="1530350"/>
          <p14:tracePt t="100061" x="984250" y="1530350"/>
          <p14:tracePt t="100078" x="1041400" y="1530350"/>
          <p14:tracePt t="100095" x="1085850" y="1536700"/>
          <p14:tracePt t="100112" x="1098550" y="1536700"/>
          <p14:tracePt t="100128" x="1104900" y="1536700"/>
          <p14:tracePt t="100739" x="1085850" y="1536700"/>
          <p14:tracePt t="100754" x="1060450" y="1536700"/>
          <p14:tracePt t="100763" x="1060450" y="1543050"/>
          <p14:tracePt t="100780" x="1054100" y="1543050"/>
          <p14:tracePt t="100794" x="1047750" y="1543050"/>
          <p14:tracePt t="100819" x="1047750" y="1549400"/>
          <p14:tracePt t="100877" x="1041400" y="1555750"/>
          <p14:tracePt t="100894" x="1035050" y="1555750"/>
          <p14:tracePt t="100917" x="1028700" y="1555750"/>
          <p14:tracePt t="100925" x="1016000" y="1555750"/>
          <p14:tracePt t="100941" x="1009650" y="1555750"/>
          <p14:tracePt t="100957" x="1003300" y="1555750"/>
          <p14:tracePt t="100973" x="996950" y="1555750"/>
          <p14:tracePt t="101005" x="990600" y="1555750"/>
          <p14:tracePt t="101078" x="984250" y="1555750"/>
          <p14:tracePt t="101094" x="971550" y="1555750"/>
          <p14:tracePt t="101100" x="965200" y="1555750"/>
          <p14:tracePt t="101113" x="939800" y="1568450"/>
          <p14:tracePt t="101130" x="927100" y="1581150"/>
          <p14:tracePt t="101147" x="914400" y="1587500"/>
          <p14:tracePt t="101163" x="914400" y="1593850"/>
          <p14:tracePt t="101197" x="908050" y="1593850"/>
          <p14:tracePt t="101214" x="901700" y="1593850"/>
          <p14:tracePt t="101237" x="895350" y="1593850"/>
          <p14:tracePt t="101498" x="889000" y="1593850"/>
          <p14:tracePt t="101507" x="882650" y="1593850"/>
          <p14:tracePt t="101513" x="869950" y="1593850"/>
          <p14:tracePt t="101522" x="857250" y="1593850"/>
          <p14:tracePt t="101539" x="831850" y="1581150"/>
          <p14:tracePt t="101555" x="793750" y="1543050"/>
          <p14:tracePt t="101572" x="762000" y="1524000"/>
          <p14:tracePt t="101589" x="742950" y="1511300"/>
          <p14:tracePt t="102515" x="736600" y="1511300"/>
          <p14:tracePt t="102654" x="730250" y="1517650"/>
          <p14:tracePt t="102663" x="730250" y="1524000"/>
          <p14:tracePt t="102671" x="730250" y="1536700"/>
          <p14:tracePt t="102677" x="730250" y="1549400"/>
          <p14:tracePt t="102692" x="755650" y="1593850"/>
          <p14:tracePt t="102709" x="781050" y="1644650"/>
          <p14:tracePt t="102725" x="781050" y="1676400"/>
          <p14:tracePt t="102742" x="793750" y="1720850"/>
          <p14:tracePt t="102758" x="793750" y="1733550"/>
          <p14:tracePt t="102775" x="793750" y="1739900"/>
          <p14:tracePt t="102792" x="793750" y="1746250"/>
          <p14:tracePt t="102825" x="806450" y="1758950"/>
          <p14:tracePt t="102842" x="806450" y="1765300"/>
          <p14:tracePt t="102859" x="806450" y="1771650"/>
          <p14:tracePt t="102875" x="806450" y="1778000"/>
          <p14:tracePt t="103036" x="806450" y="1790700"/>
          <p14:tracePt t="103045" x="806450" y="1797050"/>
          <p14:tracePt t="103060" x="806450" y="1803400"/>
          <p14:tracePt t="103080" x="806450" y="1822450"/>
          <p14:tracePt t="103086" x="806450" y="1828800"/>
          <p14:tracePt t="103093" x="800100" y="1835150"/>
          <p14:tracePt t="103109" x="793750" y="1873250"/>
          <p14:tracePt t="103126" x="793750" y="1911350"/>
          <p14:tracePt t="103142" x="793750" y="1968500"/>
          <p14:tracePt t="103159" x="793750" y="1993900"/>
          <p14:tracePt t="103175" x="793750" y="2006600"/>
          <p14:tracePt t="103194" x="793750" y="2019300"/>
          <p14:tracePt t="103276" x="793750" y="2025650"/>
          <p14:tracePt t="103308" x="793750" y="2038350"/>
          <p14:tracePt t="103379" x="787400" y="2044700"/>
          <p14:tracePt t="103429" x="781050" y="2044700"/>
          <p14:tracePt t="103459" x="774700" y="2051050"/>
          <p14:tracePt t="103486" x="768350" y="2063750"/>
          <p14:tracePt t="103500" x="762000" y="2070100"/>
          <p14:tracePt t="103507" x="762000" y="2076450"/>
          <p14:tracePt t="103517" x="762000" y="2089150"/>
          <p14:tracePt t="103526" x="762000" y="2095500"/>
          <p14:tracePt t="103542" x="762000" y="2114550"/>
          <p14:tracePt t="103559" x="762000" y="2133600"/>
          <p14:tracePt t="103576" x="762000" y="2146300"/>
          <p14:tracePt t="104709" x="762000" y="2152650"/>
          <p14:tracePt t="104814" x="781050" y="2152650"/>
          <p14:tracePt t="104846" x="787400" y="2146300"/>
          <p14:tracePt t="104860" x="793750" y="2139950"/>
          <p14:tracePt t="104867" x="793750" y="2133600"/>
          <p14:tracePt t="104875" x="806450" y="2120900"/>
          <p14:tracePt t="104883" x="806450" y="2114550"/>
          <p14:tracePt t="104900" x="819150" y="2095500"/>
          <p14:tracePt t="104917" x="831850" y="2063750"/>
          <p14:tracePt t="104934" x="838200" y="2044700"/>
          <p14:tracePt t="104950" x="838200" y="2025650"/>
          <p14:tracePt t="104967" x="838200" y="2000250"/>
          <p14:tracePt t="104984" x="838200" y="1981200"/>
          <p14:tracePt t="105000" x="838200" y="1968500"/>
          <p14:tracePt t="105017" x="838200" y="1955800"/>
          <p14:tracePt t="105093" x="838200" y="1943100"/>
          <p14:tracePt t="105125" x="844550" y="1936750"/>
          <p14:tracePt t="106303" x="844550" y="1930400"/>
          <p14:tracePt t="106316" x="850900" y="1930400"/>
          <p14:tracePt t="106997" x="863600" y="1924050"/>
          <p14:tracePt t="107013" x="882650" y="1911350"/>
          <p14:tracePt t="107021" x="908050" y="1905000"/>
          <p14:tracePt t="107028" x="927100" y="1898650"/>
          <p14:tracePt t="107037" x="946150" y="1892300"/>
          <p14:tracePt t="107054" x="965200" y="1879600"/>
          <p14:tracePt t="107070" x="977900" y="1866900"/>
          <p14:tracePt t="107087" x="990600" y="1860550"/>
          <p14:tracePt t="107104" x="1003300" y="1854200"/>
          <p14:tracePt t="107121" x="1016000" y="1841500"/>
          <p14:tracePt t="107137" x="1022350" y="1822450"/>
          <p14:tracePt t="107143" x="1022350" y="1809750"/>
          <p14:tracePt t="107155" x="1028700" y="1790700"/>
          <p14:tracePt t="107171" x="1028700" y="1752600"/>
          <p14:tracePt t="107187" x="1028700" y="1733550"/>
          <p14:tracePt t="107204" x="1028700" y="1720850"/>
          <p14:tracePt t="107221" x="1022350" y="1689100"/>
          <p14:tracePt t="107237" x="990600" y="1651000"/>
          <p14:tracePt t="107254" x="952500" y="1600200"/>
          <p14:tracePt t="107271" x="914400" y="1555750"/>
          <p14:tracePt t="107287" x="914400" y="1549400"/>
          <p14:tracePt t="107381" x="920750" y="1543050"/>
          <p14:tracePt t="107391" x="927100" y="1543050"/>
          <p14:tracePt t="107397" x="939800" y="1543050"/>
          <p14:tracePt t="107406" x="946150" y="1543050"/>
          <p14:tracePt t="107421" x="965200" y="1543050"/>
          <p14:tracePt t="107856" x="971550" y="1543050"/>
          <p14:tracePt t="107863" x="996950" y="1543050"/>
          <p14:tracePt t="107877" x="1028700" y="1543050"/>
          <p14:tracePt t="107897" x="1060450" y="1543050"/>
          <p14:tracePt t="107913" x="1117600" y="1555750"/>
          <p14:tracePt t="107931" x="1219200" y="1574800"/>
          <p14:tracePt t="107949" x="1377950" y="1587500"/>
          <p14:tracePt t="107963" x="1422400" y="1587500"/>
          <p14:tracePt t="107980" x="1435100" y="1593850"/>
          <p14:tracePt t="107998" x="1441450" y="1593850"/>
          <p14:tracePt t="108199" x="1447800" y="1593850"/>
          <p14:tracePt t="108238" x="1460500" y="1593850"/>
          <p14:tracePt t="108428" x="1454150" y="1593850"/>
          <p14:tracePt t="108430" x="1447800" y="1593850"/>
          <p14:tracePt t="108445" x="1441450" y="1593850"/>
          <p14:tracePt t="109087" x="1447800" y="1593850"/>
          <p14:tracePt t="109096" x="1479550" y="1606550"/>
          <p14:tracePt t="109103" x="1492250" y="1612900"/>
          <p14:tracePt t="109111" x="1504950" y="1612900"/>
          <p14:tracePt t="109128" x="1536700" y="1625600"/>
          <p14:tracePt t="109136" x="1543050" y="1625600"/>
          <p14:tracePt t="109144" x="1555750" y="1625600"/>
          <p14:tracePt t="109161" x="1562100" y="1631950"/>
          <p14:tracePt t="109814" x="1581150" y="1638300"/>
          <p14:tracePt t="109822" x="1606550" y="1638300"/>
          <p14:tracePt t="109830" x="1612900" y="1638300"/>
          <p14:tracePt t="109838" x="1638300" y="1644650"/>
          <p14:tracePt t="109855" x="1682750" y="1663700"/>
          <p14:tracePt t="109872" x="1701800" y="1670050"/>
          <p14:tracePt t="109889" x="1708150" y="1670050"/>
          <p14:tracePt t="109946" x="1714500" y="1676400"/>
          <p14:tracePt t="110000" x="1708150" y="1676400"/>
          <p14:tracePt t="110009" x="1695450" y="1676400"/>
          <p14:tracePt t="110017" x="1676400" y="1676400"/>
          <p14:tracePt t="110026" x="1657350" y="1676400"/>
          <p14:tracePt t="110038" x="1587500" y="1663700"/>
          <p14:tracePt t="110055" x="1504950" y="1651000"/>
          <p14:tracePt t="110072" x="1428750" y="1644650"/>
          <p14:tracePt t="110089" x="1365250" y="1644650"/>
          <p14:tracePt t="110105" x="1339850" y="1644650"/>
          <p14:tracePt t="110122" x="1320800" y="1644650"/>
          <p14:tracePt t="110833" x="1314450" y="1638300"/>
          <p14:tracePt t="110848" x="1320800" y="1631950"/>
          <p14:tracePt t="110853" x="1358900" y="1631950"/>
          <p14:tracePt t="110864" x="1409700" y="1631950"/>
          <p14:tracePt t="110874" x="1466850" y="1631950"/>
          <p14:tracePt t="110891" x="1612900" y="1631950"/>
          <p14:tracePt t="110907" x="1733550" y="1644650"/>
          <p14:tracePt t="110925" x="1854200" y="1663700"/>
          <p14:tracePt t="110941" x="1879600" y="1670050"/>
          <p14:tracePt t="110957" x="1936750" y="1670050"/>
          <p14:tracePt t="110974" x="1955800" y="1670050"/>
          <p14:tracePt t="110991" x="1968500" y="1670050"/>
          <p14:tracePt t="111008" x="1974850" y="1670050"/>
          <p14:tracePt t="111024" x="1993900" y="1670050"/>
          <p14:tracePt t="111121" x="2006600" y="1670050"/>
          <p14:tracePt t="111137" x="2012950" y="1670050"/>
          <p14:tracePt t="111152" x="2019300" y="1670050"/>
          <p14:tracePt t="111162" x="2032000" y="1670050"/>
          <p14:tracePt t="111183" x="2051050" y="1670050"/>
          <p14:tracePt t="111191" x="2057400" y="1670050"/>
          <p14:tracePt t="111208" x="2089150" y="1670050"/>
          <p14:tracePt t="111224" x="2120900" y="1670050"/>
          <p14:tracePt t="111241" x="2171700" y="1670050"/>
          <p14:tracePt t="111258" x="2228850" y="1670050"/>
          <p14:tracePt t="111274" x="2266950" y="1670050"/>
          <p14:tracePt t="111291" x="2286000" y="1670050"/>
          <p14:tracePt t="111751" x="2292350" y="1670050"/>
          <p14:tracePt t="111758" x="2298700" y="1670050"/>
          <p14:tracePt t="111766" x="2305050" y="1670050"/>
          <p14:tracePt t="111777" x="2317750" y="1670050"/>
          <p14:tracePt t="111795" x="2349500" y="1670050"/>
          <p14:tracePt t="111807" x="2438400" y="1670050"/>
          <p14:tracePt t="111824" x="2546350" y="1670050"/>
          <p14:tracePt t="111841" x="2679700" y="1670050"/>
          <p14:tracePt t="111858" x="2800350" y="1670050"/>
          <p14:tracePt t="111874" x="2882900" y="1670050"/>
          <p14:tracePt t="111891" x="2933700" y="1670050"/>
          <p14:tracePt t="111908" x="2946400" y="1670050"/>
          <p14:tracePt t="112063" x="2971800" y="1670050"/>
          <p14:tracePt t="112082" x="2990850" y="1676400"/>
          <p14:tracePt t="112087" x="3009900" y="1676400"/>
          <p14:tracePt t="112099" x="3022600" y="1676400"/>
          <p14:tracePt t="112108" x="3041650" y="1676400"/>
          <p14:tracePt t="112125" x="3073400" y="1676400"/>
          <p14:tracePt t="112158" x="3092450" y="1676400"/>
          <p14:tracePt t="112191" x="3098800" y="1676400"/>
          <p14:tracePt t="112208" x="3105150" y="1676400"/>
          <p14:tracePt t="112237" x="3111500" y="1676400"/>
          <p14:tracePt t="112263" x="3117850" y="1676400"/>
          <p14:tracePt t="112301" x="3124200" y="1676400"/>
          <p14:tracePt t="112446" x="3136900" y="1676400"/>
          <p14:tracePt t="112453" x="3149600" y="1676400"/>
          <p14:tracePt t="112464" x="3162300" y="1682750"/>
          <p14:tracePt t="112469" x="3187700" y="1682750"/>
          <p14:tracePt t="112480" x="3219450" y="1695450"/>
          <p14:tracePt t="112497" x="3302000" y="1708150"/>
          <p14:tracePt t="112514" x="3390900" y="1733550"/>
          <p14:tracePt t="112530" x="3473450" y="1746250"/>
          <p14:tracePt t="112547" x="3530600" y="1752600"/>
          <p14:tracePt t="113022" x="3543300" y="1752600"/>
          <p14:tracePt t="117986" x="3524250" y="1752600"/>
          <p14:tracePt t="117994" x="3498850" y="1752600"/>
          <p14:tracePt t="118002" x="3479800" y="1765300"/>
          <p14:tracePt t="118011" x="3473450" y="1765300"/>
          <p14:tracePt t="118027" x="3460750" y="1771650"/>
          <p14:tracePt t="118044" x="3454400" y="1771650"/>
          <p14:tracePt t="118133" x="3448050" y="1771650"/>
          <p14:tracePt t="118138" x="3435350" y="1771650"/>
          <p14:tracePt t="118149" x="3422650" y="1771650"/>
          <p14:tracePt t="118161" x="3403600" y="1771650"/>
          <p14:tracePt t="118177" x="3371850" y="1765300"/>
          <p14:tracePt t="118194" x="3359150" y="1758950"/>
          <p14:tracePt t="118211" x="3340100" y="1752600"/>
          <p14:tracePt t="118227" x="3321050" y="1746250"/>
          <p14:tracePt t="118244" x="3314700" y="1739900"/>
          <p14:tracePt t="118296" x="3308350" y="1733550"/>
          <p14:tracePt t="118305" x="3295650" y="1733550"/>
          <p14:tracePt t="118316" x="3276600" y="1714500"/>
          <p14:tracePt t="118328" x="3238500" y="1701800"/>
          <p14:tracePt t="118345" x="3194050" y="1682750"/>
          <p14:tracePt t="118361" x="3168650" y="1670050"/>
          <p14:tracePt t="118378" x="3155950" y="1663700"/>
          <p14:tracePt t="118394" x="3149600" y="1663700"/>
          <p14:tracePt t="118642" x="3136900" y="1663700"/>
          <p14:tracePt t="118650" x="3130550" y="1663700"/>
          <p14:tracePt t="118659" x="3124200" y="1663700"/>
          <p14:tracePt t="118666" x="3117850" y="1663700"/>
          <p14:tracePt t="118699" x="3105150" y="1663700"/>
          <p14:tracePt t="118706" x="3098800" y="1663700"/>
          <p14:tracePt t="118723" x="3092450" y="1663700"/>
          <p14:tracePt t="119130" x="3098800" y="1663700"/>
          <p14:tracePt t="119137" x="3124200" y="1663700"/>
          <p14:tracePt t="119146" x="3149600" y="1663700"/>
          <p14:tracePt t="119154" x="3187700" y="1663700"/>
          <p14:tracePt t="119171" x="3295650" y="1663700"/>
          <p14:tracePt t="119187" x="3416300" y="1670050"/>
          <p14:tracePt t="119204" x="3524250" y="1676400"/>
          <p14:tracePt t="119220" x="3632200" y="1701800"/>
          <p14:tracePt t="119237" x="3683000" y="1701800"/>
          <p14:tracePt t="119254" x="3689350" y="1701800"/>
          <p14:tracePt t="119363" x="3702050" y="1701800"/>
          <p14:tracePt t="119378" x="3708400" y="1701800"/>
          <p14:tracePt t="119395" x="3714750" y="1701800"/>
          <p14:tracePt t="119403" x="3727450" y="1701800"/>
          <p14:tracePt t="119411" x="3740150" y="1701800"/>
          <p14:tracePt t="119421" x="3759200" y="1701800"/>
          <p14:tracePt t="119438" x="3797300" y="1701800"/>
          <p14:tracePt t="119454" x="3854450" y="1701800"/>
          <p14:tracePt t="119471" x="3905250" y="1701800"/>
          <p14:tracePt t="119487" x="3943350" y="1701800"/>
          <p14:tracePt t="119504" x="3962400" y="1701800"/>
          <p14:tracePt t="119595" x="3975100" y="1701800"/>
          <p14:tracePt t="119676" x="3975100" y="1695450"/>
          <p14:tracePt t="119699" x="3981450" y="1695450"/>
          <p14:tracePt t="119709" x="3987800" y="1695450"/>
          <p14:tracePt t="119715" x="3994150" y="1695450"/>
          <p14:tracePt t="119731" x="4013200" y="1695450"/>
          <p14:tracePt t="119746" x="4032250" y="1695450"/>
          <p14:tracePt t="119757" x="4044950" y="1689100"/>
          <p14:tracePt t="119771" x="4089400" y="1689100"/>
          <p14:tracePt t="119788" x="4114800" y="1689100"/>
          <p14:tracePt t="119805" x="4152900" y="1682750"/>
          <p14:tracePt t="119821" x="4159250" y="1676400"/>
          <p14:tracePt t="119838" x="4171950" y="1676400"/>
          <p14:tracePt t="119971" x="4178300" y="1676400"/>
          <p14:tracePt t="119979" x="4184650" y="1670050"/>
          <p14:tracePt t="119988" x="4191000" y="1670050"/>
          <p14:tracePt t="120005" x="4241800" y="1663700"/>
          <p14:tracePt t="120021" x="4381500" y="1663700"/>
          <p14:tracePt t="120038" x="4559300" y="1663700"/>
          <p14:tracePt t="120055" x="4756150" y="1663700"/>
          <p14:tracePt t="120071" x="4978400" y="1663700"/>
          <p14:tracePt t="120089" x="5156200" y="1663700"/>
          <p14:tracePt t="120107" x="5251450" y="1651000"/>
          <p14:tracePt t="120187" x="5257800" y="1651000"/>
          <p14:tracePt t="120203" x="5270500" y="1651000"/>
          <p14:tracePt t="120212" x="5276850" y="1651000"/>
          <p14:tracePt t="120222" x="5283200" y="1651000"/>
          <p14:tracePt t="120238" x="5289550" y="1651000"/>
          <p14:tracePt t="120255" x="5295900" y="1644650"/>
          <p14:tracePt t="120469" x="5295900" y="1651000"/>
          <p14:tracePt t="120484" x="5289550" y="1651000"/>
          <p14:tracePt t="120491" x="5283200" y="1651000"/>
          <p14:tracePt t="120505" x="5276850" y="1651000"/>
          <p14:tracePt t="120522" x="5207000" y="1657350"/>
          <p14:tracePt t="120538" x="5168900" y="1676400"/>
          <p14:tracePt t="120555" x="5137150" y="1676400"/>
          <p14:tracePt t="120572" x="5118100" y="1682750"/>
          <p14:tracePt t="120846" x="5111750" y="1682750"/>
          <p14:tracePt t="120853" x="5092700" y="1682750"/>
          <p14:tracePt t="120862" x="5054600" y="1682750"/>
          <p14:tracePt t="120870" x="4978400" y="1682750"/>
          <p14:tracePt t="120887" x="4775200" y="1625600"/>
          <p14:tracePt t="120903" x="4597400" y="1574800"/>
          <p14:tracePt t="120920" x="4470400" y="1543050"/>
          <p14:tracePt t="120937" x="4356100" y="1530350"/>
          <p14:tracePt t="120953" x="4241800" y="1485900"/>
          <p14:tracePt t="120970" x="4197350" y="1479550"/>
          <p14:tracePt t="121172" x="4184650" y="1479550"/>
          <p14:tracePt t="121195" x="4178300" y="1479550"/>
          <p14:tracePt t="121293" x="4171950" y="1479550"/>
          <p14:tracePt t="121311" x="4165600" y="1479550"/>
          <p14:tracePt t="121324" x="4159250" y="1485900"/>
          <p14:tracePt t="121347" x="4159250" y="1492250"/>
          <p14:tracePt t="121364" x="4159250" y="1498600"/>
          <p14:tracePt t="121412" x="4165600" y="1504950"/>
          <p14:tracePt t="121420" x="4178300" y="1511300"/>
          <p14:tracePt t="121427" x="4197350" y="1517650"/>
          <p14:tracePt t="121437" x="4210050" y="1517650"/>
          <p14:tracePt t="121454" x="4235450" y="1524000"/>
          <p14:tracePt t="121471" x="4254500" y="1524000"/>
          <p14:tracePt t="121487" x="4267200" y="1524000"/>
          <p14:tracePt t="125945" x="4260850" y="1524000"/>
          <p14:tracePt t="125950" x="4254500" y="1524000"/>
          <p14:tracePt t="125960" x="4248150" y="1524000"/>
          <p14:tracePt t="125970" x="4241800" y="1524000"/>
          <p14:tracePt t="125986" x="4235450" y="1524000"/>
          <p14:tracePt t="126004" x="4203700" y="1549400"/>
          <p14:tracePt t="126020" x="4064000" y="1625600"/>
          <p14:tracePt t="126036" x="3949700" y="1682750"/>
          <p14:tracePt t="126053" x="3873500" y="1739900"/>
          <p14:tracePt t="126070" x="3797300" y="1784350"/>
          <p14:tracePt t="126086" x="3708400" y="1828800"/>
          <p14:tracePt t="126103" x="3536950" y="1860550"/>
          <p14:tracePt t="126120" x="3225800" y="1873250"/>
          <p14:tracePt t="126136" x="2813050" y="1873250"/>
          <p14:tracePt t="126153" x="2362200" y="1873250"/>
          <p14:tracePt t="126159" x="2146300" y="1873250"/>
          <p14:tracePt t="126170" x="1949450" y="1873250"/>
          <p14:tracePt t="126187" x="1600200" y="1873250"/>
          <p14:tracePt t="126206" x="1339850" y="1873250"/>
          <p14:tracePt t="126220" x="1295400" y="1873250"/>
          <p14:tracePt t="126237" x="1289050" y="1873250"/>
          <p14:tracePt t="126366" x="1282700" y="1873250"/>
          <p14:tracePt t="126383" x="1270000" y="1873250"/>
          <p14:tracePt t="126455" x="1263650" y="1873250"/>
          <p14:tracePt t="126462" x="1250950" y="1873250"/>
          <p14:tracePt t="126487" x="1244600" y="1873250"/>
          <p14:tracePt t="126496" x="1238250" y="1892300"/>
          <p14:tracePt t="126503" x="1225550" y="1905000"/>
          <p14:tracePt t="126520" x="1187450" y="1955800"/>
          <p14:tracePt t="126537" x="1143000" y="2025650"/>
          <p14:tracePt t="126554" x="1117600" y="2057400"/>
          <p14:tracePt t="126608" x="1117600" y="2063750"/>
          <p14:tracePt t="126613" x="1123950" y="2063750"/>
          <p14:tracePt t="126627" x="1130300" y="2057400"/>
          <p14:tracePt t="126637" x="1149350" y="2044700"/>
          <p14:tracePt t="126654" x="1174750" y="2025650"/>
          <p14:tracePt t="126678" x="1174750" y="2019300"/>
          <p14:tracePt t="126694" x="1174750" y="2012950"/>
          <p14:tracePt t="126742" x="1174750" y="2006600"/>
          <p14:tracePt t="126750" x="1181100" y="2000250"/>
          <p14:tracePt t="126760" x="1187450" y="2000250"/>
          <p14:tracePt t="126770" x="1200150" y="1987550"/>
          <p14:tracePt t="126789" x="1231900" y="1968500"/>
          <p14:tracePt t="126804" x="1295400" y="1955800"/>
          <p14:tracePt t="126820" x="1371600" y="1955800"/>
          <p14:tracePt t="126837" x="1479550" y="1955800"/>
          <p14:tracePt t="126854" x="1651000" y="1955800"/>
          <p14:tracePt t="126870" x="1860550" y="1955800"/>
          <p14:tracePt t="126887" x="2057400" y="1955800"/>
          <p14:tracePt t="126904" x="2197100" y="1955800"/>
          <p14:tracePt t="126920" x="2292350" y="1955800"/>
          <p14:tracePt t="126937" x="2355850" y="1955800"/>
          <p14:tracePt t="126954" x="2400300" y="1955800"/>
          <p14:tracePt t="126970" x="2419350" y="1955800"/>
          <p14:tracePt t="126987" x="2425700" y="1955800"/>
          <p14:tracePt t="127486" x="2432050" y="1962150"/>
          <p14:tracePt t="127495" x="2432050" y="1974850"/>
          <p14:tracePt t="127502" x="2432050" y="1981200"/>
          <p14:tracePt t="127510" x="2432050" y="2000250"/>
          <p14:tracePt t="127527" x="2432050" y="2019300"/>
          <p14:tracePt t="127543" x="2444750" y="2044700"/>
          <p14:tracePt t="127560" x="2444750" y="2057400"/>
          <p14:tracePt t="127576" x="2451100" y="2057400"/>
          <p14:tracePt t="127654" x="2451100" y="2063750"/>
          <p14:tracePt t="127670" x="2444750" y="2063750"/>
          <p14:tracePt t="127680" x="2425700" y="2070100"/>
          <p14:tracePt t="127686" x="2413000" y="2070100"/>
          <p14:tracePt t="127696" x="2393950" y="2070100"/>
          <p14:tracePt t="127710" x="2349500" y="2089150"/>
          <p14:tracePt t="127726" x="2330450" y="2095500"/>
          <p14:tracePt t="127743" x="2317750" y="2095500"/>
          <p14:tracePt t="127760" x="2311400" y="2095500"/>
          <p14:tracePt t="127848" x="2305050" y="2095500"/>
          <p14:tracePt t="128008" x="2305050" y="2089150"/>
          <p14:tracePt t="128048" x="2305050" y="2076450"/>
          <p14:tracePt t="128056" x="2305050" y="2070100"/>
          <p14:tracePt t="128066" x="2311400" y="2070100"/>
          <p14:tracePt t="128082" x="2324100" y="2070100"/>
          <p14:tracePt t="128099" x="2330450" y="2070100"/>
          <p14:tracePt t="128116" x="2336800" y="2070100"/>
          <p14:tracePt t="128132" x="2349500" y="2070100"/>
          <p14:tracePt t="128149" x="2362200" y="2070100"/>
          <p14:tracePt t="128166" x="2374900" y="2076450"/>
          <p14:tracePt t="128200" x="2381250" y="2076450"/>
          <p14:tracePt t="128359" x="2400300" y="2076450"/>
          <p14:tracePt t="128367" x="2425700" y="2076450"/>
          <p14:tracePt t="128374" x="2457450" y="2076450"/>
          <p14:tracePt t="128383" x="2489200" y="2076450"/>
          <p14:tracePt t="128400" x="2571750" y="2070100"/>
          <p14:tracePt t="128416" x="2667000" y="2057400"/>
          <p14:tracePt t="128433" x="2762250" y="2057400"/>
          <p14:tracePt t="128449" x="2882900" y="2057400"/>
          <p14:tracePt t="128467" x="2990850" y="2063750"/>
          <p14:tracePt t="128483" x="3067050" y="2076450"/>
          <p14:tracePt t="128499" x="3124200" y="2082800"/>
          <p14:tracePt t="128516" x="3155950" y="2082800"/>
          <p14:tracePt t="128533" x="3181350" y="2082800"/>
          <p14:tracePt t="128703" x="3187700" y="2082800"/>
          <p14:tracePt t="128712" x="3206750" y="2082800"/>
          <p14:tracePt t="128719" x="3219450" y="2082800"/>
          <p14:tracePt t="128733" x="3282950" y="2082800"/>
          <p14:tracePt t="128750" x="3416300" y="2082800"/>
          <p14:tracePt t="128766" x="3556000" y="2082800"/>
          <p14:tracePt t="128783" x="3727450" y="2082800"/>
          <p14:tracePt t="128800" x="3873500" y="2082800"/>
          <p14:tracePt t="128817" x="3968750" y="2082800"/>
          <p14:tracePt t="128833" x="4019550" y="2082800"/>
          <p14:tracePt t="128850" x="4032250" y="2082800"/>
          <p14:tracePt t="128904" x="4038600" y="2082800"/>
          <p14:tracePt t="128922" x="4051300" y="2082800"/>
          <p14:tracePt t="128926" x="4057650" y="2082800"/>
          <p14:tracePt t="128941" x="4076700" y="2082800"/>
          <p14:tracePt t="128950" x="4102100" y="2082800"/>
          <p14:tracePt t="128967" x="4140200" y="2082800"/>
          <p14:tracePt t="128983" x="4178300" y="2082800"/>
          <p14:tracePt t="129000" x="4210050" y="2082800"/>
          <p14:tracePt t="129017" x="4248150" y="2095500"/>
          <p14:tracePt t="129033" x="4273550" y="2095500"/>
          <p14:tracePt t="129050" x="4292600" y="2095500"/>
          <p14:tracePt t="129067" x="4298950" y="2095500"/>
          <p14:tracePt t="129311" x="4298950" y="2101850"/>
          <p14:tracePt t="129503" x="4292600" y="2101850"/>
          <p14:tracePt t="129511" x="4279900" y="2101850"/>
          <p14:tracePt t="129519" x="4267200" y="2101850"/>
          <p14:tracePt t="129527" x="4248150" y="2101850"/>
          <p14:tracePt t="129543" x="4184650" y="2101850"/>
          <p14:tracePt t="129560" x="4089400" y="2101850"/>
          <p14:tracePt t="129577" x="3987800" y="2133600"/>
          <p14:tracePt t="129593" x="3886200" y="2165350"/>
          <p14:tracePt t="129610" x="3784600" y="2190750"/>
          <p14:tracePt t="129627" x="3670300" y="2222500"/>
          <p14:tracePt t="129643" x="3543300" y="2247900"/>
          <p14:tracePt t="129660" x="3422650" y="2254250"/>
          <p14:tracePt t="129677" x="3314700" y="2266950"/>
          <p14:tracePt t="129682" x="3263900" y="2266950"/>
          <p14:tracePt t="129693" x="3162300" y="2266950"/>
          <p14:tracePt t="129710" x="3016250" y="2266950"/>
          <p14:tracePt t="129727" x="2838450" y="2266950"/>
          <p14:tracePt t="129744" x="2660650" y="2266950"/>
          <p14:tracePt t="129760" x="2482850" y="2266950"/>
          <p14:tracePt t="129777" x="2311400" y="2266950"/>
          <p14:tracePt t="129794" x="2139950" y="2266950"/>
          <p14:tracePt t="129810" x="2025650" y="2266950"/>
          <p14:tracePt t="129827" x="1962150" y="2266950"/>
          <p14:tracePt t="129843" x="1905000" y="2266950"/>
          <p14:tracePt t="129861" x="1873250" y="2279650"/>
          <p14:tracePt t="129877" x="1854200" y="2286000"/>
          <p14:tracePt t="129893" x="1847850" y="2286000"/>
          <p14:tracePt t="129927" x="1822450" y="2286000"/>
          <p14:tracePt t="129944" x="1803400" y="2292350"/>
          <p14:tracePt t="129960" x="1752600" y="2311400"/>
          <p14:tracePt t="129977" x="1701800" y="2324100"/>
          <p14:tracePt t="129994" x="1644650" y="2355850"/>
          <p14:tracePt t="130010" x="1593850" y="2362200"/>
          <p14:tracePt t="130027" x="1543050" y="2387600"/>
          <p14:tracePt t="130044" x="1485900" y="2400300"/>
          <p14:tracePt t="130063" x="1447800" y="2413000"/>
          <p14:tracePt t="130081" x="1403350" y="2413000"/>
          <p14:tracePt t="130094" x="1390650" y="2419350"/>
          <p14:tracePt t="130110" x="1371600" y="2425700"/>
          <p14:tracePt t="130127" x="1365250" y="2425700"/>
          <p14:tracePt t="130144" x="1352550" y="2425700"/>
          <p14:tracePt t="130161" x="1339850" y="2425700"/>
          <p14:tracePt t="130168" x="1333500" y="2425700"/>
          <p14:tracePt t="130177" x="1327150" y="2432050"/>
          <p14:tracePt t="130378" x="1320800" y="2438400"/>
          <p14:tracePt t="130402" x="1314450" y="2444750"/>
          <p14:tracePt t="130411" x="1301750" y="2451100"/>
          <p14:tracePt t="130428" x="1301750" y="2457450"/>
          <p14:tracePt t="130450" x="1301750" y="2463800"/>
          <p14:tracePt t="130466" x="1301750" y="2470150"/>
          <p14:tracePt t="130488" x="1327150" y="2482850"/>
          <p14:tracePt t="130495" x="1358900" y="2482850"/>
          <p14:tracePt t="130503" x="1416050" y="2482850"/>
          <p14:tracePt t="130519" x="1549400" y="2482850"/>
          <p14:tracePt t="130536" x="1670050" y="2482850"/>
          <p14:tracePt t="130553" x="1778000" y="2482850"/>
          <p14:tracePt t="130570" x="1873250" y="2482850"/>
          <p14:tracePt t="130586" x="1936750" y="2482850"/>
          <p14:tracePt t="130603" x="1987550" y="2482850"/>
          <p14:tracePt t="130620" x="2000250" y="2482850"/>
          <p14:tracePt t="130636" x="2006600" y="2482850"/>
          <p14:tracePt t="130720" x="2012950" y="2482850"/>
          <p14:tracePt t="130736" x="2019300" y="2482850"/>
          <p14:tracePt t="130954" x="2032000" y="2482850"/>
          <p14:tracePt t="130961" x="2044700" y="2482850"/>
          <p14:tracePt t="130970" x="2076450" y="2482850"/>
          <p14:tracePt t="130982" x="2101850" y="2482850"/>
          <p14:tracePt t="130995" x="2165350" y="2489200"/>
          <p14:tracePt t="131012" x="2286000" y="2495550"/>
          <p14:tracePt t="131028" x="2444750" y="2533650"/>
          <p14:tracePt t="131045" x="2571750" y="2546350"/>
          <p14:tracePt t="131062" x="2635250" y="2546350"/>
          <p14:tracePt t="131078" x="2641600" y="2546350"/>
          <p14:tracePt t="131095" x="2641600" y="2552700"/>
          <p14:tracePt t="131112" x="2635250" y="2559050"/>
          <p14:tracePt t="131128" x="2597150" y="2559050"/>
          <p14:tracePt t="131145" x="2584450" y="2559050"/>
          <p14:tracePt t="131161" x="2578100" y="2565400"/>
          <p14:tracePt t="131208" x="2584450" y="2565400"/>
          <p14:tracePt t="131219" x="2597150" y="2565400"/>
          <p14:tracePt t="131234" x="2609850" y="2559050"/>
          <p14:tracePt t="131280" x="2616200" y="2552700"/>
          <p14:tracePt t="131468" x="2609850" y="2552700"/>
          <p14:tracePt t="131472" x="2603500" y="2552700"/>
          <p14:tracePt t="131481" x="2590800" y="2552700"/>
          <p14:tracePt t="131492" x="2578100" y="2546350"/>
          <p14:tracePt t="131508" x="2546350" y="2546350"/>
          <p14:tracePt t="131526" x="2495550" y="2527300"/>
          <p14:tracePt t="131542" x="2470150" y="2527300"/>
          <p14:tracePt t="131559" x="2463800" y="2527300"/>
          <p14:tracePt t="131600" x="2457450" y="2527300"/>
          <p14:tracePt t="131987" x="2451100" y="2527300"/>
          <p14:tracePt t="132027" x="2444750" y="2527300"/>
          <p14:tracePt t="132395" x="2451100" y="2520950"/>
          <p14:tracePt t="132411" x="2470150" y="2520950"/>
          <p14:tracePt t="132418" x="2476500" y="2520950"/>
          <p14:tracePt t="132429" x="2495550" y="2520950"/>
          <p14:tracePt t="132436" x="2514600" y="2520950"/>
          <p14:tracePt t="132452" x="2559050" y="2520950"/>
          <p14:tracePt t="132469" x="2622550" y="2520950"/>
          <p14:tracePt t="132486" x="2679700" y="2520950"/>
          <p14:tracePt t="132503" x="2730500" y="2520950"/>
          <p14:tracePt t="132519" x="2736850" y="2520950"/>
          <p14:tracePt t="132536" x="2743200" y="2520950"/>
          <p14:tracePt t="132609" x="2755900" y="2520950"/>
          <p14:tracePt t="132626" x="2762250" y="2520950"/>
          <p14:tracePt t="132681" x="2768600" y="2520950"/>
          <p14:tracePt t="132690" x="2781300" y="2520950"/>
          <p14:tracePt t="132721" x="2787650" y="2520950"/>
          <p14:tracePt t="132882" x="2794000" y="2520950"/>
          <p14:tracePt t="132897" x="2800350" y="2520950"/>
          <p14:tracePt t="132905" x="2806700" y="2520950"/>
          <p14:tracePt t="132915" x="2813050" y="2514600"/>
          <p14:tracePt t="132925" x="2819400" y="2514600"/>
          <p14:tracePt t="132942" x="2832100" y="2508250"/>
          <p14:tracePt t="132958" x="2838450" y="2508250"/>
          <p14:tracePt t="133065" x="2851150" y="2508250"/>
          <p14:tracePt t="133545" x="2851150" y="2501900"/>
          <p14:tracePt t="133555" x="2838450" y="2501900"/>
          <p14:tracePt t="133563" x="2832100" y="2495550"/>
          <p14:tracePt t="133569" x="2813050" y="2495550"/>
          <p14:tracePt t="133586" x="2800350" y="2495550"/>
          <p14:tracePt t="133602" x="2781300" y="2489200"/>
          <p14:tracePt t="133619" x="2755900" y="2489200"/>
          <p14:tracePt t="133636" x="2730500" y="2489200"/>
          <p14:tracePt t="133653" x="2692400" y="2489200"/>
          <p14:tracePt t="133659" x="2667000" y="2489200"/>
          <p14:tracePt t="133669" x="2647950" y="2489200"/>
          <p14:tracePt t="133686" x="2616200" y="2489200"/>
          <p14:tracePt t="133702" x="2609850" y="2489200"/>
          <p14:tracePt t="133889" x="2609850" y="2482850"/>
          <p14:tracePt t="133913" x="2616200" y="2482850"/>
          <p14:tracePt t="133932" x="2628900" y="2476500"/>
          <p14:tracePt t="134047" x="2635250" y="2476500"/>
          <p14:tracePt t="134060" x="2641600" y="2476500"/>
          <p14:tracePt t="134076" x="2660650" y="2476500"/>
          <p14:tracePt t="134084" x="2667000" y="2476500"/>
          <p14:tracePt t="134099" x="2692400" y="2470150"/>
          <p14:tracePt t="134115" x="2717800" y="2470150"/>
          <p14:tracePt t="134125" x="2755900" y="2457450"/>
          <p14:tracePt t="134142" x="2844800" y="2457450"/>
          <p14:tracePt t="134161" x="3054350" y="2457450"/>
          <p14:tracePt t="134175" x="3130550" y="2457450"/>
          <p14:tracePt t="134192" x="3333750" y="2432050"/>
          <p14:tracePt t="134209" x="3416300" y="2413000"/>
          <p14:tracePt t="134225" x="3435350" y="2413000"/>
          <p14:tracePt t="134242" x="3441700" y="2406650"/>
          <p14:tracePt t="134785" x="3441700" y="2400300"/>
          <p14:tracePt t="134810" x="3448050" y="2400300"/>
          <p14:tracePt t="134818" x="3479800" y="2400300"/>
          <p14:tracePt t="134827" x="3511550" y="2400300"/>
          <p14:tracePt t="134843" x="3632200" y="2400300"/>
          <p14:tracePt t="134859" x="3854450" y="2432050"/>
          <p14:tracePt t="134876" x="4152900" y="2476500"/>
          <p14:tracePt t="134893" x="4533900" y="2495550"/>
          <p14:tracePt t="134909" x="4806950" y="2508250"/>
          <p14:tracePt t="134926" x="4997450" y="2527300"/>
          <p14:tracePt t="134942" x="5105400" y="2527300"/>
          <p14:tracePt t="134960" x="5149850" y="2527300"/>
          <p14:tracePt t="134976" x="5168900" y="2527300"/>
          <p14:tracePt t="135274" x="5156200" y="2533650"/>
          <p14:tracePt t="135282" x="5143500" y="2540000"/>
          <p14:tracePt t="135289" x="5118100" y="2552700"/>
          <p14:tracePt t="135298" x="5092700" y="2565400"/>
          <p14:tracePt t="135315" x="5048250" y="2584450"/>
          <p14:tracePt t="135331" x="5022850" y="2597150"/>
          <p14:tracePt t="135348" x="5003800" y="2603500"/>
          <p14:tracePt t="135365" x="4997450" y="2609850"/>
          <p14:tracePt t="135381" x="4991100" y="2609850"/>
          <p14:tracePt t="135398" x="4984750" y="2609850"/>
          <p14:tracePt t="135432" x="4984750" y="2616200"/>
          <p14:tracePt t="135699" x="5029200" y="2616200"/>
          <p14:tracePt t="135706" x="5048250" y="2616200"/>
          <p14:tracePt t="135714" x="5073650" y="2616200"/>
          <p14:tracePt t="135723" x="5092700" y="2616200"/>
          <p14:tracePt t="135747" x="5105400" y="2622550"/>
          <p14:tracePt t="135756" x="5130800" y="2628900"/>
          <p14:tracePt t="135773" x="5283200" y="2698750"/>
          <p14:tracePt t="135790" x="5562600" y="2825750"/>
          <p14:tracePt t="135806" x="5873750" y="2984500"/>
          <p14:tracePt t="135826" x="6286500" y="3155950"/>
          <p14:tracePt t="135840" x="6470650" y="3187700"/>
          <p14:tracePt t="135856" x="6578600" y="3200400"/>
          <p14:tracePt t="135873" x="6604000" y="3200400"/>
          <p14:tracePt t="135890" x="6623050" y="3200400"/>
          <p14:tracePt t="135907" x="6629400" y="3187700"/>
          <p14:tracePt t="135923" x="6635750" y="3181350"/>
          <p14:tracePt t="135940" x="6654800" y="3149600"/>
          <p14:tracePt t="135957" x="6661150" y="3130550"/>
          <p14:tracePt t="135973" x="6673850" y="3117850"/>
          <p14:tracePt t="135990" x="6711950" y="3098800"/>
          <p14:tracePt t="136007" x="6769100" y="3098800"/>
          <p14:tracePt t="136024" x="6775450" y="3098800"/>
          <p14:tracePt t="136043" x="6775450" y="3105150"/>
          <p14:tracePt t="136057" x="6699250" y="3111500"/>
          <p14:tracePt t="137038" x="6686550" y="3105150"/>
          <p14:tracePt t="137051" x="6673850" y="3105150"/>
          <p14:tracePt t="137065" x="6667500" y="3098800"/>
          <p14:tracePt t="137079" x="6642100" y="3086100"/>
          <p14:tracePt t="137115" x="6629400" y="3086100"/>
          <p14:tracePt t="137129" x="6604000" y="3086100"/>
          <p14:tracePt t="137146" x="6559550" y="3079750"/>
          <p14:tracePt t="137162" x="6546850" y="3079750"/>
          <p14:tracePt t="137179" x="6540500" y="3079750"/>
          <p14:tracePt t="137251" x="6527800" y="3086100"/>
          <p14:tracePt t="137259" x="6502400" y="3105150"/>
          <p14:tracePt t="137270" x="6457950" y="3130550"/>
          <p14:tracePt t="137279" x="6407150" y="3162300"/>
          <p14:tracePt t="137296" x="6292850" y="3257550"/>
          <p14:tracePt t="137314" x="6076950" y="3409950"/>
          <p14:tracePt t="137329" x="5949950" y="3511550"/>
          <p14:tracePt t="137346" x="5848350" y="3594100"/>
          <p14:tracePt t="137362" x="5740400" y="3683000"/>
          <p14:tracePt t="137379" x="5664200" y="3746500"/>
          <p14:tracePt t="137396" x="5600700" y="3790950"/>
          <p14:tracePt t="137412" x="5562600" y="3816350"/>
          <p14:tracePt t="137429" x="5549900" y="3816350"/>
          <p14:tracePt t="137446" x="5537200" y="3816350"/>
          <p14:tracePt t="137463" x="5511800" y="3816350"/>
          <p14:tracePt t="137479" x="5492750" y="3797300"/>
          <p14:tracePt t="137496" x="5486400" y="3778250"/>
          <p14:tracePt t="137529" x="5480050" y="3778250"/>
          <p14:tracePt t="137546" x="5473700" y="3778250"/>
          <p14:tracePt t="138059" x="5467350" y="3778250"/>
          <p14:tracePt t="138069" x="5422900" y="3778250"/>
          <p14:tracePt t="138075" x="5372100" y="3778250"/>
          <p14:tracePt t="138083" x="5308600" y="3784600"/>
          <p14:tracePt t="138100" x="5105400" y="3822700"/>
          <p14:tracePt t="138117" x="4895850" y="3822700"/>
          <p14:tracePt t="138134" x="4692650" y="3848100"/>
          <p14:tracePt t="138150" x="4559300" y="3879850"/>
          <p14:tracePt t="138167" x="4483100" y="3886200"/>
          <p14:tracePt t="138173" x="4457700" y="3898900"/>
          <p14:tracePt t="138183" x="4451350" y="3905250"/>
          <p14:tracePt t="138200" x="4445000" y="3905250"/>
          <p14:tracePt t="138230" x="4438650" y="3905250"/>
          <p14:tracePt t="138239" x="4432300" y="3905250"/>
          <p14:tracePt t="138254" x="4419600" y="3911600"/>
          <p14:tracePt t="138267" x="4406900" y="3924300"/>
          <p14:tracePt t="138284" x="4387850" y="3949700"/>
          <p14:tracePt t="138300" x="4349750" y="3987800"/>
          <p14:tracePt t="138317" x="4273550" y="4038600"/>
          <p14:tracePt t="138333" x="4171950" y="4121150"/>
          <p14:tracePt t="138350" x="4000500" y="4203700"/>
          <p14:tracePt t="138367" x="3848100" y="4279900"/>
          <p14:tracePt t="138384" x="3708400" y="4311650"/>
          <p14:tracePt t="138400" x="3625850" y="4337050"/>
          <p14:tracePt t="138417" x="3613150" y="4337050"/>
          <p14:tracePt t="138700" x="3600450" y="4337050"/>
          <p14:tracePt t="138707" x="3575050" y="4337050"/>
          <p14:tracePt t="138715" x="3549650" y="4311650"/>
          <p14:tracePt t="138724" x="3505200" y="4279900"/>
          <p14:tracePt t="138741" x="3429000" y="4229100"/>
          <p14:tracePt t="138758" x="3346450" y="4191000"/>
          <p14:tracePt t="138774" x="3276600" y="4165600"/>
          <p14:tracePt t="138791" x="3213100" y="4159250"/>
          <p14:tracePt t="138808" x="3168650" y="4152900"/>
          <p14:tracePt t="138825" x="3130550" y="4152900"/>
          <p14:tracePt t="138841" x="3098800" y="4152900"/>
          <p14:tracePt t="138859" x="3054350" y="4152900"/>
          <p14:tracePt t="138875" x="3041650" y="4152900"/>
          <p14:tracePt t="138891" x="2984500" y="4140200"/>
          <p14:tracePt t="138908" x="2933700" y="4114800"/>
          <p14:tracePt t="138924" x="2844800" y="4076700"/>
          <p14:tracePt t="138941" x="2711450" y="4038600"/>
          <p14:tracePt t="138958" x="2527300" y="3975100"/>
          <p14:tracePt t="138975" x="2343150" y="3924300"/>
          <p14:tracePt t="138991" x="2197100" y="3879850"/>
          <p14:tracePt t="139008" x="2108200" y="3841750"/>
          <p14:tracePt t="139025" x="2057400" y="3822700"/>
          <p14:tracePt t="139042" x="2044700" y="3816350"/>
          <p14:tracePt t="139058" x="2044700" y="3810000"/>
          <p14:tracePt t="139075" x="2044700" y="3803650"/>
          <p14:tracePt t="139211" x="2044700" y="3797300"/>
          <p14:tracePt t="139237" x="2038350" y="3797300"/>
          <p14:tracePt t="139246" x="2032000" y="3797300"/>
          <p14:tracePt t="139267" x="2025650" y="3797300"/>
          <p14:tracePt t="139285" x="2019300" y="3803650"/>
          <p14:tracePt t="139302" x="2012950" y="3803650"/>
          <p14:tracePt t="139318" x="2006600" y="3803650"/>
          <p14:tracePt t="139853" x="2000250" y="3803650"/>
          <p14:tracePt t="139866" x="1981200" y="3803650"/>
          <p14:tracePt t="139876" x="1955800" y="3803650"/>
          <p14:tracePt t="139885" x="1924050" y="3803650"/>
          <p14:tracePt t="139893" x="1898650" y="3803650"/>
          <p14:tracePt t="139910" x="1885950" y="3803650"/>
          <p14:tracePt t="140031" x="1892300" y="3803650"/>
          <p14:tracePt t="140037" x="1898650" y="3803650"/>
          <p14:tracePt t="140045" x="1924050" y="3803650"/>
          <p14:tracePt t="140060" x="1968500" y="3816350"/>
          <p14:tracePt t="140077" x="2025650" y="3822700"/>
          <p14:tracePt t="140093" x="2057400" y="3829050"/>
          <p14:tracePt t="140110" x="2101850" y="3829050"/>
          <p14:tracePt t="140127" x="2133600" y="3829050"/>
          <p14:tracePt t="140143" x="2190750" y="3829050"/>
          <p14:tracePt t="140160" x="2241550" y="3829050"/>
          <p14:tracePt t="140167" x="2266950" y="3829050"/>
          <p14:tracePt t="140177" x="2298700" y="3829050"/>
          <p14:tracePt t="140194" x="2355850" y="3829050"/>
          <p14:tracePt t="140213" x="2413000" y="3829050"/>
          <p14:tracePt t="140227" x="2444750" y="3829050"/>
          <p14:tracePt t="140243" x="2489200" y="3848100"/>
          <p14:tracePt t="140260" x="2540000" y="3854450"/>
          <p14:tracePt t="140276" x="2628900" y="3860800"/>
          <p14:tracePt t="140293" x="2717800" y="3886200"/>
          <p14:tracePt t="140310" x="2844800" y="3886200"/>
          <p14:tracePt t="140326" x="2984500" y="3886200"/>
          <p14:tracePt t="140343" x="3111500" y="3886200"/>
          <p14:tracePt t="140360" x="3244850" y="3886200"/>
          <p14:tracePt t="140377" x="3397250" y="3892550"/>
          <p14:tracePt t="140395" x="3657600" y="3892550"/>
          <p14:tracePt t="140411" x="3829050" y="3892550"/>
          <p14:tracePt t="140427" x="3956050" y="3892550"/>
          <p14:tracePt t="140443" x="4064000" y="3892550"/>
          <p14:tracePt t="140460" x="4108450" y="3892550"/>
          <p14:tracePt t="140477" x="4140200" y="3892550"/>
          <p14:tracePt t="140493" x="4146550" y="3892550"/>
          <p14:tracePt t="140510" x="4159250" y="3892550"/>
          <p14:tracePt t="140527" x="4171950" y="3892550"/>
          <p14:tracePt t="140543" x="4197350" y="3879850"/>
          <p14:tracePt t="140560" x="4229100" y="3867150"/>
          <p14:tracePt t="140577" x="4260850" y="3860800"/>
          <p14:tracePt t="140596" x="4311650" y="3854450"/>
          <p14:tracePt t="140610" x="4362450" y="3848100"/>
          <p14:tracePt t="140627" x="4419600" y="3835400"/>
          <p14:tracePt t="141198" x="4425950" y="3829050"/>
          <p14:tracePt t="141206" x="4438650" y="3822700"/>
          <p14:tracePt t="141216" x="4457700" y="3822700"/>
          <p14:tracePt t="141233" x="4464050" y="3816350"/>
          <p14:tracePt t="141249" x="4470400" y="3810000"/>
          <p14:tracePt t="141266" x="4476750" y="3803650"/>
          <p14:tracePt t="141283" x="4502150" y="3803650"/>
          <p14:tracePt t="141299" x="4540250" y="3803650"/>
          <p14:tracePt t="141316" x="4591050" y="3803650"/>
          <p14:tracePt t="141333" x="4635500" y="3803650"/>
          <p14:tracePt t="141350" x="4718050" y="3803650"/>
          <p14:tracePt t="141366" x="4813300" y="3803650"/>
          <p14:tracePt t="141383" x="4965700" y="3803650"/>
          <p14:tracePt t="141400" x="5099050" y="3803650"/>
          <p14:tracePt t="141416" x="5219700" y="3803650"/>
          <p14:tracePt t="141433" x="5314950" y="3803650"/>
          <p14:tracePt t="141452" x="5372100" y="3797300"/>
          <p14:tracePt t="141550" x="5378450" y="3797300"/>
          <p14:tracePt t="141960" x="5391150" y="3797300"/>
          <p14:tracePt t="141981" x="5397500" y="3797300"/>
          <p14:tracePt t="142028" x="5397500" y="3790950"/>
          <p14:tracePt t="142039" x="5397500" y="3784600"/>
          <p14:tracePt t="142054" x="5397500" y="3778250"/>
          <p14:tracePt t="142061" x="5397500" y="3765550"/>
          <p14:tracePt t="142076" x="5397500" y="3752850"/>
          <p14:tracePt t="142085" x="5397500" y="3746500"/>
          <p14:tracePt t="142102" x="5391150" y="3746500"/>
          <p14:tracePt t="142118" x="5384800" y="3733800"/>
          <p14:tracePt t="142135" x="5378450" y="3727450"/>
          <p14:tracePt t="142151" x="5372100" y="3727450"/>
          <p14:tracePt t="142185" x="5353050" y="3727450"/>
          <p14:tracePt t="142209" x="5346700" y="3727450"/>
          <p14:tracePt t="142222" x="5327650" y="3721100"/>
          <p14:tracePt t="142235" x="5321300" y="3714750"/>
          <p14:tracePt t="142338" x="5308600" y="3714750"/>
          <p14:tracePt t="142346" x="5302250" y="3714750"/>
          <p14:tracePt t="142353" x="5295900" y="3714750"/>
          <p14:tracePt t="142368" x="5264150" y="3714750"/>
          <p14:tracePt t="142385" x="5257800" y="3714750"/>
          <p14:tracePt t="142951" x="5251450" y="3714750"/>
          <p14:tracePt t="143087" x="5245100" y="3714750"/>
          <p14:tracePt t="143111" x="5238750" y="3714750"/>
          <p14:tracePt t="143120" x="5232400" y="3714750"/>
          <p14:tracePt t="143129" x="5219700" y="3714750"/>
          <p14:tracePt t="143142" x="5200650" y="3714750"/>
          <p14:tracePt t="143159" x="5181600" y="3721100"/>
          <p14:tracePt t="143169" x="5168900" y="3721100"/>
          <p14:tracePt t="143176" x="5156200" y="3721100"/>
          <p14:tracePt t="143192" x="5118100" y="3727450"/>
          <p14:tracePt t="143209" x="5111750" y="3727450"/>
          <p14:tracePt t="143226" x="5099050" y="3727450"/>
          <p14:tracePt t="143243" x="5092700" y="3727450"/>
          <p14:tracePt t="143390" x="5086350" y="3733800"/>
          <p14:tracePt t="143430" x="5080000" y="3733800"/>
          <p14:tracePt t="143438" x="5073650" y="3733800"/>
          <p14:tracePt t="143447" x="5067300" y="3733800"/>
          <p14:tracePt t="143459" x="5060950" y="3733800"/>
          <p14:tracePt t="143476" x="5041900" y="3733800"/>
          <p14:tracePt t="143492" x="5022850" y="3733800"/>
          <p14:tracePt t="143509" x="5016500" y="3733800"/>
          <p14:tracePt t="143526" x="4997450" y="3733800"/>
          <p14:tracePt t="143542" x="4991100" y="3733800"/>
          <p14:tracePt t="143669" x="4978400" y="3733800"/>
          <p14:tracePt t="143742" x="4972050" y="3733800"/>
          <p14:tracePt t="143750" x="4965700" y="3740150"/>
          <p14:tracePt t="143759" x="4946650" y="3740150"/>
          <p14:tracePt t="143776" x="4902200" y="3740150"/>
          <p14:tracePt t="143793" x="4826000" y="3740150"/>
          <p14:tracePt t="143809" x="4749800" y="3740150"/>
          <p14:tracePt t="143826" x="4699000" y="3733800"/>
          <p14:tracePt t="143843" x="4673600" y="3733800"/>
          <p14:tracePt t="143860" x="4660900" y="3733800"/>
          <p14:tracePt t="144199" x="4660900" y="3727450"/>
          <p14:tracePt t="144206" x="4673600" y="3727450"/>
          <p14:tracePt t="144216" x="4692650" y="3727450"/>
          <p14:tracePt t="144229" x="4743450" y="3727450"/>
          <p14:tracePt t="144245" x="4806950" y="3727450"/>
          <p14:tracePt t="144262" x="4870450" y="3727450"/>
          <p14:tracePt t="144279" x="4959350" y="3721100"/>
          <p14:tracePt t="144295" x="5035550" y="3721100"/>
          <p14:tracePt t="144312" x="5099050" y="3721100"/>
          <p14:tracePt t="144329" x="5168900" y="3721100"/>
          <p14:tracePt t="144346" x="5232400" y="3721100"/>
          <p14:tracePt t="144362" x="5314950" y="3721100"/>
          <p14:tracePt t="144379" x="5365750" y="3721100"/>
          <p14:tracePt t="144397" x="5435600" y="3721100"/>
          <p14:tracePt t="144412" x="5461000" y="3714750"/>
          <p14:tracePt t="144429" x="5473700" y="3708400"/>
          <p14:tracePt t="144446" x="5486400" y="3708400"/>
          <p14:tracePt t="144462" x="5492750" y="3708400"/>
          <p14:tracePt t="144479" x="5499100" y="3708400"/>
          <p14:tracePt t="144496" x="5524500" y="3708400"/>
          <p14:tracePt t="144512" x="5568950" y="3708400"/>
          <p14:tracePt t="144529" x="5613400" y="3708400"/>
          <p14:tracePt t="144546" x="5670550" y="3708400"/>
          <p14:tracePt t="144563" x="5727700" y="3708400"/>
          <p14:tracePt t="144579" x="5791200" y="3702050"/>
          <p14:tracePt t="144596" x="5848350" y="3695700"/>
          <p14:tracePt t="144612" x="5918200" y="3689350"/>
          <p14:tracePt t="144629" x="5956300" y="3683000"/>
          <p14:tracePt t="144646" x="6013450" y="3683000"/>
          <p14:tracePt t="144663" x="6070600" y="3663950"/>
          <p14:tracePt t="144670" x="6096000" y="3663950"/>
          <p14:tracePt t="144679" x="6108700" y="3663950"/>
          <p14:tracePt t="144696" x="6127750" y="3663950"/>
          <p14:tracePt t="144712" x="6134100" y="3663950"/>
          <p14:tracePt t="144729" x="6140450" y="3663950"/>
          <p14:tracePt t="144758" x="6146800" y="3663950"/>
          <p14:tracePt t="144770" x="6153150" y="3663950"/>
          <p14:tracePt t="144781" x="6159500" y="3663950"/>
          <p14:tracePt t="144799" x="6178550" y="3663950"/>
          <p14:tracePt t="144813" x="6197600" y="3663950"/>
          <p14:tracePt t="144829" x="6203950" y="3663950"/>
          <p14:tracePt t="145727" x="6210300" y="3663950"/>
          <p14:tracePt t="146054" x="6216650" y="3663950"/>
          <p14:tracePt t="146063" x="6235700" y="3663950"/>
          <p14:tracePt t="146070" x="6267450" y="3663950"/>
          <p14:tracePt t="146078" x="6330950" y="3663950"/>
          <p14:tracePt t="146095" x="6496050" y="3663950"/>
          <p14:tracePt t="146111" x="6743700" y="3663950"/>
          <p14:tracePt t="146128" x="7048500" y="3663950"/>
          <p14:tracePt t="146145" x="7372350" y="3663950"/>
          <p14:tracePt t="146161" x="7581900" y="3663950"/>
          <p14:tracePt t="146167" x="7664450" y="3663950"/>
          <p14:tracePt t="146178" x="7734300" y="3663950"/>
          <p14:tracePt t="146194" x="7804150" y="3663950"/>
          <p14:tracePt t="146211" x="7854950" y="3663950"/>
          <p14:tracePt t="146229" x="7918450" y="3689350"/>
          <p14:tracePt t="146245" x="7975600" y="3714750"/>
          <p14:tracePt t="146261" x="8102600" y="3752850"/>
          <p14:tracePt t="146278" x="8229600" y="3759200"/>
          <p14:tracePt t="146295" x="8356600" y="3759200"/>
          <p14:tracePt t="146311" x="8489950" y="3759200"/>
          <p14:tracePt t="146328" x="8636000" y="3759200"/>
          <p14:tracePt t="146345" x="8731250" y="3759200"/>
          <p14:tracePt t="146361" x="8794750" y="3765550"/>
          <p14:tracePt t="146378" x="8820150" y="3771900"/>
          <p14:tracePt t="146448" x="8826500" y="3778250"/>
          <p14:tracePt t="146465" x="8832850" y="3778250"/>
          <p14:tracePt t="146486" x="8839200" y="3778250"/>
          <p14:tracePt t="146496" x="8845550" y="3778250"/>
          <p14:tracePt t="146503" x="8851900" y="3778250"/>
          <p14:tracePt t="146511" x="8858250" y="3778250"/>
          <p14:tracePt t="146528" x="8877300" y="3778250"/>
          <p14:tracePt t="146545" x="8909050" y="3778250"/>
          <p14:tracePt t="146562" x="8940800" y="3778250"/>
          <p14:tracePt t="146578" x="8966200" y="3778250"/>
          <p14:tracePt t="146595" x="8972550" y="3771900"/>
          <p14:tracePt t="146841" x="8985250" y="3771900"/>
          <p14:tracePt t="146864" x="8991600" y="3771900"/>
          <p14:tracePt t="147075" x="8991600" y="3765550"/>
          <p14:tracePt t="147128" x="8991600" y="3759200"/>
          <p14:tracePt t="147154" x="8991600" y="3752850"/>
          <p14:tracePt t="147165" x="8991600" y="3746500"/>
          <p14:tracePt t="147179" x="8972550" y="3740150"/>
          <p14:tracePt t="147183" x="8959850" y="3733800"/>
          <p14:tracePt t="147199" x="8851900" y="3702050"/>
          <p14:tracePt t="147216" x="8718550" y="3689350"/>
          <p14:tracePt t="147233" x="8528050" y="3657600"/>
          <p14:tracePt t="147249" x="8369300" y="3638550"/>
          <p14:tracePt t="147266" x="8242300" y="3632200"/>
          <p14:tracePt t="147283" x="8140700" y="3606800"/>
          <p14:tracePt t="147300" x="8026400" y="3575050"/>
          <p14:tracePt t="147316" x="7962900" y="3562350"/>
          <p14:tracePt t="147335" x="7886700" y="3530600"/>
          <p14:tracePt t="147349" x="7880350" y="3530600"/>
          <p14:tracePt t="147366" x="7874000" y="3530600"/>
          <p14:tracePt t="147383" x="7867650" y="3530600"/>
          <p14:tracePt t="147423" x="7854950" y="3530600"/>
          <p14:tracePt t="147439" x="7848600" y="3530600"/>
          <p14:tracePt t="147457" x="7842250" y="3530600"/>
          <p14:tracePt t="147466" x="7829550" y="3530600"/>
          <p14:tracePt t="147483" x="7804150" y="3536950"/>
          <p14:tracePt t="147499" x="7759700" y="3543300"/>
          <p14:tracePt t="147516" x="7683500" y="3549650"/>
          <p14:tracePt t="147533" x="7575550" y="3575050"/>
          <p14:tracePt t="147550" x="7467600" y="3581400"/>
          <p14:tracePt t="147566" x="7397750" y="3594100"/>
          <p14:tracePt t="148105" x="7423150" y="3594100"/>
          <p14:tracePt t="148112" x="7473950" y="3594100"/>
          <p14:tracePt t="148120" x="7562850" y="3594100"/>
          <p14:tracePt t="148129" x="7658100" y="3594100"/>
          <p14:tracePt t="148146" x="7854950" y="3619500"/>
          <p14:tracePt t="148163" x="8045450" y="3619500"/>
          <p14:tracePt t="148171" x="8153400" y="3619500"/>
          <p14:tracePt t="148180" x="8235950" y="3619500"/>
          <p14:tracePt t="148196" x="8362950" y="3619500"/>
          <p14:tracePt t="148213" x="8458200" y="3619500"/>
          <p14:tracePt t="148230" x="8534400" y="3625850"/>
          <p14:tracePt t="148246" x="8591550" y="3632200"/>
          <p14:tracePt t="148263" x="8623300" y="3651250"/>
          <p14:tracePt t="148280" x="8648700" y="3651250"/>
          <p14:tracePt t="148297" x="8680450" y="3663950"/>
          <p14:tracePt t="148313" x="8699500" y="3663950"/>
          <p14:tracePt t="148330" x="8724900" y="3676650"/>
          <p14:tracePt t="148363" x="8731250" y="3676650"/>
          <p14:tracePt t="148380" x="8743950" y="3676650"/>
          <p14:tracePt t="148396" x="8763000" y="3683000"/>
          <p14:tracePt t="148414" x="8788400" y="3689350"/>
          <p14:tracePt t="148430" x="8864600" y="3702050"/>
          <p14:tracePt t="148446" x="8921750" y="3708400"/>
          <p14:tracePt t="148463" x="8959850" y="3714750"/>
          <p14:tracePt t="148480" x="8978900" y="3721100"/>
          <p14:tracePt t="148497" x="8991600" y="3721100"/>
          <p14:tracePt t="148800" x="9023350" y="3733800"/>
          <p14:tracePt t="148811" x="9042400" y="3733800"/>
          <p14:tracePt t="148816" x="9067800" y="3733800"/>
          <p14:tracePt t="148824" x="9112250" y="3740150"/>
          <p14:tracePt t="148840" x="9194800" y="3746500"/>
          <p14:tracePt t="148857" x="9232900" y="3752850"/>
          <p14:tracePt t="148873" x="9245600" y="3752850"/>
          <p14:tracePt t="149640" x="9245600" y="3759200"/>
          <p14:tracePt t="149648" x="9232900" y="3765550"/>
          <p14:tracePt t="149655" x="9226550" y="3771900"/>
          <p14:tracePt t="149664" x="9213850" y="3778250"/>
          <p14:tracePt t="149680" x="9182100" y="3797300"/>
          <p14:tracePt t="149697" x="9156700" y="3803650"/>
          <p14:tracePt t="149714" x="9144000" y="3816350"/>
          <p14:tracePt t="149731" x="9131300" y="3822700"/>
          <p14:tracePt t="150754" x="9124950" y="3829050"/>
          <p14:tracePt t="150761" x="9112250" y="3829050"/>
          <p14:tracePt t="150771" x="9080500" y="3835400"/>
          <p14:tracePt t="150779" x="9048750" y="3835400"/>
          <p14:tracePt t="150796" x="8896350" y="3860800"/>
          <p14:tracePt t="150812" x="8616950" y="3898900"/>
          <p14:tracePt t="150829" x="8166100" y="3968750"/>
          <p14:tracePt t="150846" x="7562850" y="4038600"/>
          <p14:tracePt t="150864" x="6451600" y="4108450"/>
          <p14:tracePt t="150879" x="5784850" y="4108450"/>
          <p14:tracePt t="150896" x="5308600" y="4108450"/>
          <p14:tracePt t="150913" x="4959350" y="4108450"/>
          <p14:tracePt t="150929" x="4699000" y="4108450"/>
          <p14:tracePt t="150946" x="4476750" y="4108450"/>
          <p14:tracePt t="150963" x="4298950" y="4108450"/>
          <p14:tracePt t="150979" x="4171950" y="4108450"/>
          <p14:tracePt t="150996" x="4064000" y="4127500"/>
          <p14:tracePt t="151013" x="3987800" y="4133850"/>
          <p14:tracePt t="151029" x="3911600" y="4159250"/>
          <p14:tracePt t="151046" x="3873500" y="4178300"/>
          <p14:tracePt t="151064" x="3835400" y="4191000"/>
          <p14:tracePt t="151079" x="3797300" y="4203700"/>
          <p14:tracePt t="151096" x="3727450" y="4229100"/>
          <p14:tracePt t="151113" x="3670300" y="4248150"/>
          <p14:tracePt t="151130" x="3587750" y="4267200"/>
          <p14:tracePt t="151146" x="3486150" y="4298950"/>
          <p14:tracePt t="151163" x="3384550" y="4337050"/>
          <p14:tracePt t="151170" x="3327400" y="4362450"/>
          <p14:tracePt t="151179" x="3263900" y="4375150"/>
          <p14:tracePt t="151196" x="3149600" y="4406900"/>
          <p14:tracePt t="151213" x="3041650" y="4438650"/>
          <p14:tracePt t="151230" x="2971800" y="4451350"/>
          <p14:tracePt t="151247" x="2889250" y="4483100"/>
          <p14:tracePt t="151266" x="2774950" y="4495800"/>
          <p14:tracePt t="151280" x="2686050" y="4514850"/>
          <p14:tracePt t="151296" x="2622550" y="4521200"/>
          <p14:tracePt t="151313" x="2552700" y="4527550"/>
          <p14:tracePt t="151332" x="2520950" y="4527550"/>
          <p14:tracePt t="151347" x="2489200" y="4527550"/>
          <p14:tracePt t="151363" x="2470150" y="4533900"/>
          <p14:tracePt t="151380" x="2463800" y="4533900"/>
          <p14:tracePt t="151397" x="2451100" y="4533900"/>
          <p14:tracePt t="151436" x="2438400" y="4533900"/>
          <p14:tracePt t="151447" x="2419350" y="4533900"/>
          <p14:tracePt t="151463" x="2381250" y="4533900"/>
          <p14:tracePt t="151480" x="2273300" y="4533900"/>
          <p14:tracePt t="151496" x="2197100" y="4533900"/>
          <p14:tracePt t="151513" x="2152650" y="4533900"/>
          <p14:tracePt t="151530" x="2108200" y="4533900"/>
          <p14:tracePt t="151546" x="2082800" y="4533900"/>
          <p14:tracePt t="151563" x="2076450" y="4533900"/>
          <p14:tracePt t="151681" x="2070100" y="4527550"/>
          <p14:tracePt t="151785" x="2063750" y="4521200"/>
          <p14:tracePt t="151793" x="2057400" y="4521200"/>
          <p14:tracePt t="151809" x="2044700" y="4521200"/>
          <p14:tracePt t="151819" x="2032000" y="4521200"/>
          <p14:tracePt t="151830" x="2019300" y="4514850"/>
          <p14:tracePt t="151850" x="2006600" y="4514850"/>
          <p14:tracePt t="151864" x="1981200" y="4514850"/>
          <p14:tracePt t="152002" x="1974850" y="4508500"/>
          <p14:tracePt t="152025" x="1993900" y="4502150"/>
          <p14:tracePt t="152037" x="2012950" y="4502150"/>
          <p14:tracePt t="152041" x="2044700" y="4502150"/>
          <p14:tracePt t="152051" x="2076450" y="4502150"/>
          <p14:tracePt t="152063" x="2222500" y="4502150"/>
          <p14:tracePt t="152080" x="2413000" y="4502150"/>
          <p14:tracePt t="152097" x="2673350" y="4502150"/>
          <p14:tracePt t="152114" x="2889250" y="4502150"/>
          <p14:tracePt t="152130" x="3060700" y="4502150"/>
          <p14:tracePt t="152147" x="3175000" y="4502150"/>
          <p14:tracePt t="152164" x="3251200" y="4502150"/>
          <p14:tracePt t="152170" x="3276600" y="4502150"/>
          <p14:tracePt t="152180" x="3302000" y="4502150"/>
          <p14:tracePt t="152197" x="3314700" y="4502150"/>
          <p14:tracePt t="152214" x="3327400" y="4502150"/>
          <p14:tracePt t="152247" x="3346450" y="4502150"/>
          <p14:tracePt t="152264" x="3371850" y="4502150"/>
          <p14:tracePt t="152281" x="3422650" y="4502150"/>
          <p14:tracePt t="152297" x="3530600" y="4502150"/>
          <p14:tracePt t="152314" x="3695700" y="4502150"/>
          <p14:tracePt t="152331" x="3905250" y="4502150"/>
          <p14:tracePt t="152347" x="4095750" y="4502150"/>
          <p14:tracePt t="152364" x="4216400" y="4502150"/>
          <p14:tracePt t="152381" x="4254500" y="4502150"/>
          <p14:tracePt t="152450" x="4260850" y="4502150"/>
          <p14:tracePt t="152466" x="4260850" y="4514850"/>
          <p14:tracePt t="152485" x="4260850" y="4521200"/>
          <p14:tracePt t="152490" x="4260850" y="4527550"/>
          <p14:tracePt t="152499" x="4260850" y="4533900"/>
          <p14:tracePt t="152772" x="4260850" y="4540250"/>
          <p14:tracePt t="152790" x="4254500" y="4540250"/>
          <p14:tracePt t="152797" x="4241800" y="4533900"/>
          <p14:tracePt t="152805" x="4235450" y="4533900"/>
          <p14:tracePt t="152813" x="4229100" y="4533900"/>
          <p14:tracePt t="152830" x="4184650" y="4514850"/>
          <p14:tracePt t="152846" x="4140200" y="4483100"/>
          <p14:tracePt t="152863" x="4089400" y="4457700"/>
          <p14:tracePt t="152880" x="4044950" y="4438650"/>
          <p14:tracePt t="152896" x="4019550" y="4419600"/>
          <p14:tracePt t="152913" x="4000500" y="4419600"/>
          <p14:tracePt t="152954" x="3994150" y="4419600"/>
          <p14:tracePt t="153087" x="3981450" y="4419600"/>
          <p14:tracePt t="153707" x="3975100" y="4419600"/>
          <p14:tracePt t="153716" x="3956050" y="4419600"/>
          <p14:tracePt t="153722" x="3924300" y="4419600"/>
          <p14:tracePt t="153730" x="3905250" y="4419600"/>
          <p14:tracePt t="153747" x="3854450" y="4419600"/>
          <p14:tracePt t="153869" x="3873500" y="4419600"/>
          <p14:tracePt t="153879" x="3917950" y="4419600"/>
          <p14:tracePt t="153886" x="3981450" y="4419600"/>
          <p14:tracePt t="153897" x="4159250" y="4419600"/>
          <p14:tracePt t="153914" x="4381500" y="4432300"/>
          <p14:tracePt t="153931" x="4584700" y="4432300"/>
          <p14:tracePt t="153947" x="4743450" y="4432300"/>
          <p14:tracePt t="153964" x="4838700" y="4432300"/>
          <p14:tracePt t="153981" x="4889500" y="4432300"/>
          <p14:tracePt t="153997" x="4908550" y="4432300"/>
          <p14:tracePt t="154066" x="4914900" y="4432300"/>
          <p14:tracePt t="154074" x="4921250" y="4432300"/>
          <p14:tracePt t="154084" x="4927600" y="4432300"/>
          <p14:tracePt t="154098" x="4953000" y="4432300"/>
          <p14:tracePt t="154114" x="4991100" y="4432300"/>
          <p14:tracePt t="154131" x="5054600" y="4413250"/>
          <p14:tracePt t="154147" x="5143500" y="4400550"/>
          <p14:tracePt t="154164" x="5207000" y="4387850"/>
          <p14:tracePt t="154170" x="5238750" y="4381500"/>
          <p14:tracePt t="154181" x="5264150" y="4368800"/>
          <p14:tracePt t="154198" x="5295900" y="4349750"/>
          <p14:tracePt t="154214" x="5295900" y="4343400"/>
          <p14:tracePt t="154231" x="5295900" y="4330700"/>
          <p14:tracePt t="154248" x="5295900" y="4318000"/>
          <p14:tracePt t="154338" x="5302250" y="4318000"/>
          <p14:tracePt t="154346" x="5314950" y="4318000"/>
          <p14:tracePt t="154355" x="5346700" y="4318000"/>
          <p14:tracePt t="154366" x="5378450" y="4318000"/>
          <p14:tracePt t="154382" x="5505450" y="4318000"/>
          <p14:tracePt t="154398" x="5708650" y="4318000"/>
          <p14:tracePt t="154414" x="5873750" y="4318000"/>
          <p14:tracePt t="154431" x="5975350" y="4318000"/>
          <p14:tracePt t="154448" x="6013450" y="4318000"/>
          <p14:tracePt t="154464" x="6019800" y="4318000"/>
          <p14:tracePt t="154669" x="6026150" y="4318000"/>
          <p14:tracePt t="154685" x="6038850" y="4318000"/>
          <p14:tracePt t="154987" x="6032500" y="4318000"/>
          <p14:tracePt t="155200" x="6032500" y="4324350"/>
          <p14:tracePt t="155215" x="6038850" y="4324350"/>
          <p14:tracePt t="155404" x="6038850" y="4318000"/>
          <p14:tracePt t="155436" x="6038850" y="4311650"/>
          <p14:tracePt t="155453" x="6038850" y="4298950"/>
          <p14:tracePt t="155460" x="6038850" y="4292600"/>
          <p14:tracePt t="155475" x="6032500" y="4286250"/>
          <p14:tracePt t="155486" x="6019800" y="4279900"/>
          <p14:tracePt t="155675" x="6019800" y="4273550"/>
          <p14:tracePt t="155690" x="6026150" y="4267200"/>
          <p14:tracePt t="156110" x="6026150" y="4260850"/>
          <p14:tracePt t="156236" x="6026150" y="4254500"/>
          <p14:tracePt t="156252" x="6019800" y="4254500"/>
          <p14:tracePt t="156276" x="6013450" y="4260850"/>
          <p14:tracePt t="156284" x="6007100" y="4260850"/>
          <p14:tracePt t="156717" x="6000750" y="4267200"/>
          <p14:tracePt t="156910" x="5994400" y="4267200"/>
          <p14:tracePt t="156919" x="5988050" y="4267200"/>
          <p14:tracePt t="156950" x="5981700" y="4267200"/>
          <p14:tracePt t="157471" x="5975350" y="4267200"/>
          <p14:tracePt t="157488" x="5969000" y="4273550"/>
          <p14:tracePt t="157607" x="5975350" y="4273550"/>
          <p14:tracePt t="157616" x="6000750" y="4273550"/>
          <p14:tracePt t="157623" x="6038850" y="4273550"/>
          <p14:tracePt t="157631" x="6070600" y="4273550"/>
          <p14:tracePt t="157645" x="6146800" y="4273550"/>
          <p14:tracePt t="157662" x="6210300" y="4273550"/>
          <p14:tracePt t="157679" x="6261100" y="4273550"/>
          <p14:tracePt t="157686" x="6286500" y="4273550"/>
          <p14:tracePt t="157695" x="6299200" y="4273550"/>
          <p14:tracePt t="157712" x="6324600" y="4273550"/>
          <p14:tracePt t="157729" x="6356350" y="4279900"/>
          <p14:tracePt t="157746" x="6388100" y="4279900"/>
          <p14:tracePt t="157762" x="6432550" y="4279900"/>
          <p14:tracePt t="157779" x="6445250" y="4279900"/>
          <p14:tracePt t="157796" x="6457950" y="4279900"/>
          <p14:tracePt t="157812" x="6464300" y="4279900"/>
          <p14:tracePt t="157829" x="6477000" y="4279900"/>
          <p14:tracePt t="157845" x="6483350" y="4279900"/>
          <p14:tracePt t="157862" x="6496050" y="4279900"/>
          <p14:tracePt t="157879" x="6527800" y="4279900"/>
          <p14:tracePt t="157895" x="6584950" y="4279900"/>
          <p14:tracePt t="157913" x="6661150" y="4279900"/>
          <p14:tracePt t="157929" x="6775450" y="4279900"/>
          <p14:tracePt t="157946" x="6883400" y="4279900"/>
          <p14:tracePt t="157963" x="7035800" y="4279900"/>
          <p14:tracePt t="157979" x="7150100" y="4279900"/>
          <p14:tracePt t="157996" x="7245350" y="4279900"/>
          <p14:tracePt t="158012" x="7340600" y="4279900"/>
          <p14:tracePt t="158029" x="7429500" y="4279900"/>
          <p14:tracePt t="158045" x="7493000" y="4279900"/>
          <p14:tracePt t="158062" x="7543800" y="4279900"/>
          <p14:tracePt t="158079" x="7569200" y="4279900"/>
          <p14:tracePt t="158096" x="7600950" y="4279900"/>
          <p14:tracePt t="158112" x="7607300" y="4279900"/>
          <p14:tracePt t="158129" x="7632700" y="4279900"/>
          <p14:tracePt t="158146" x="7645400" y="4279900"/>
          <p14:tracePt t="158163" x="7683500" y="4279900"/>
          <p14:tracePt t="158184" x="7708900" y="4279900"/>
          <p14:tracePt t="158196" x="7734300" y="4279900"/>
          <p14:tracePt t="158212" x="7759700" y="4279900"/>
          <p14:tracePt t="158229" x="7772400" y="4279900"/>
          <p14:tracePt t="158246" x="7785100" y="4279900"/>
          <p14:tracePt t="158279" x="7804150" y="4279900"/>
          <p14:tracePt t="158296" x="7810500" y="4279900"/>
          <p14:tracePt t="158313" x="7829550" y="4279900"/>
          <p14:tracePt t="158329" x="7842250" y="4279900"/>
          <p14:tracePt t="158346" x="7861300" y="4279900"/>
          <p14:tracePt t="158583" x="7842250" y="4279900"/>
          <p14:tracePt t="158592" x="7797800" y="4292600"/>
          <p14:tracePt t="158601" x="7747000" y="4318000"/>
          <p14:tracePt t="158608" x="7702550" y="4349750"/>
          <p14:tracePt t="158624" x="7600950" y="4419600"/>
          <p14:tracePt t="158641" x="7524750" y="4508500"/>
          <p14:tracePt t="158658" x="7473950" y="4572000"/>
          <p14:tracePt t="158675" x="7461250" y="4610100"/>
          <p14:tracePt t="158680" x="7454900" y="4635500"/>
          <p14:tracePt t="158691" x="7454900" y="4660900"/>
          <p14:tracePt t="158708" x="7442200" y="4692650"/>
          <p14:tracePt t="158724" x="7442200" y="4724400"/>
          <p14:tracePt t="158741" x="7435850" y="4743450"/>
          <p14:tracePt t="158758" x="7429500" y="4762500"/>
          <p14:tracePt t="158775" x="7416800" y="4781550"/>
          <p14:tracePt t="158791" x="7397750" y="4819650"/>
          <p14:tracePt t="158808" x="7366000" y="4857750"/>
          <p14:tracePt t="158824" x="7334250" y="4895850"/>
          <p14:tracePt t="158841" x="7321550" y="4921250"/>
          <p14:tracePt t="158858" x="7315200" y="4933950"/>
          <p14:tracePt t="158875" x="7315200" y="4978400"/>
          <p14:tracePt t="158891" x="7315200" y="5035550"/>
          <p14:tracePt t="158908" x="7315200" y="5092700"/>
          <p14:tracePt t="158924" x="7315200" y="5156200"/>
          <p14:tracePt t="158941" x="7308850" y="5194300"/>
          <p14:tracePt t="158958" x="7308850" y="5219700"/>
          <p14:tracePt t="158975" x="7308850" y="5238750"/>
          <p14:tracePt t="159013" x="7308850" y="5245100"/>
          <p14:tracePt t="159173" x="7308850" y="5257800"/>
          <p14:tracePt t="159181" x="7302500" y="5257800"/>
          <p14:tracePt t="159191" x="7302500" y="5264150"/>
          <p14:tracePt t="159208" x="7296150" y="5270500"/>
          <p14:tracePt t="159227" x="7289800" y="5283200"/>
          <p14:tracePt t="159242" x="7283450" y="5295900"/>
          <p14:tracePt t="159261" x="7283450" y="5327650"/>
          <p14:tracePt t="159275" x="7277100" y="5340350"/>
          <p14:tracePt t="159292" x="7277100" y="5353050"/>
          <p14:tracePt t="159309" x="7270750" y="5365750"/>
          <p14:tracePt t="159422" x="7264400" y="5372100"/>
          <p14:tracePt t="159449" x="7251700" y="5372100"/>
          <p14:tracePt t="159455" x="7245350" y="5372100"/>
          <p14:tracePt t="159464" x="7226300" y="5372100"/>
          <p14:tracePt t="159475" x="7181850" y="5372100"/>
          <p14:tracePt t="159492" x="7054850" y="5314950"/>
          <p14:tracePt t="159508" x="6851650" y="5232400"/>
          <p14:tracePt t="159525" x="6470650" y="5086350"/>
          <p14:tracePt t="159542" x="6121400" y="4978400"/>
          <p14:tracePt t="159558" x="5899150" y="4914900"/>
          <p14:tracePt t="159575" x="5746750" y="4870450"/>
          <p14:tracePt t="159592" x="5626100" y="4838700"/>
          <p14:tracePt t="159608" x="5543550" y="4813300"/>
          <p14:tracePt t="159625" x="5524500" y="4806950"/>
          <p14:tracePt t="159642" x="5492750" y="4794250"/>
          <p14:tracePt t="159659" x="5473700" y="4781550"/>
          <p14:tracePt t="159675" x="5422900" y="4775200"/>
          <p14:tracePt t="159692" x="5391150" y="4768850"/>
          <p14:tracePt t="159708" x="5346700" y="4768850"/>
          <p14:tracePt t="159725" x="5314950" y="4762500"/>
          <p14:tracePt t="159742" x="5302250" y="4762500"/>
          <p14:tracePt t="159759" x="5276850" y="4762500"/>
          <p14:tracePt t="159775" x="5257800" y="4762500"/>
          <p14:tracePt t="159792" x="5194300" y="4762500"/>
          <p14:tracePt t="159809" x="5137150" y="4781550"/>
          <p14:tracePt t="159826" x="5073650" y="4819650"/>
          <p14:tracePt t="159842" x="5029200" y="4857750"/>
          <p14:tracePt t="159859" x="5010150" y="4889500"/>
          <p14:tracePt t="159876" x="5010150" y="4933950"/>
          <p14:tracePt t="159892" x="5010150" y="5003800"/>
          <p14:tracePt t="159909" x="5010150" y="5054600"/>
          <p14:tracePt t="159926" x="5022850" y="5092700"/>
          <p14:tracePt t="159942" x="5035550" y="5130800"/>
          <p14:tracePt t="159959" x="5035550" y="5137150"/>
          <p14:tracePt t="159978" x="5048250" y="5162550"/>
          <p14:tracePt t="159992" x="5067300" y="5194300"/>
          <p14:tracePt t="160009" x="5092700" y="5232400"/>
          <p14:tracePt t="160025" x="5099050" y="5251450"/>
          <p14:tracePt t="160042" x="5111750" y="5270500"/>
          <p14:tracePt t="160059" x="5111750" y="5283200"/>
          <p14:tracePt t="160076" x="5118100" y="5289550"/>
          <p14:tracePt t="160092" x="5118100" y="5302250"/>
          <p14:tracePt t="160126" x="5118100" y="5308600"/>
          <p14:tracePt t="160198" x="5111750" y="5308600"/>
          <p14:tracePt t="160216" x="5092700" y="5308600"/>
          <p14:tracePt t="160366" x="5111750" y="5308600"/>
          <p14:tracePt t="160374" x="5137150" y="5308600"/>
          <p14:tracePt t="160384" x="5149850" y="5314950"/>
          <p14:tracePt t="160389" x="5175250" y="5314950"/>
          <p14:tracePt t="160398" x="5194300" y="5314950"/>
          <p14:tracePt t="160415" x="5200650" y="5314950"/>
          <p14:tracePt t="160544" x="5194300" y="5308600"/>
          <p14:tracePt t="160584" x="5187950" y="5302250"/>
          <p14:tracePt t="160845" x="5200650" y="5302250"/>
          <p14:tracePt t="160855" x="5207000" y="5302250"/>
          <p14:tracePt t="160861" x="5232400" y="5302250"/>
          <p14:tracePt t="160870" x="5257800" y="5302250"/>
          <p14:tracePt t="160886" x="5302250" y="5302250"/>
          <p14:tracePt t="160903" x="5359400" y="5302250"/>
          <p14:tracePt t="160919" x="5397500" y="5302250"/>
          <p14:tracePt t="160936" x="5410200" y="5302250"/>
          <p14:tracePt t="161021" x="5422900" y="5302250"/>
          <p14:tracePt t="161040" x="5429250" y="5302250"/>
          <p14:tracePt t="161056" x="5448300" y="5302250"/>
          <p14:tracePt t="161062" x="5448300" y="5295900"/>
          <p14:tracePt t="161071" x="5454650" y="5289550"/>
          <p14:tracePt t="161101" x="5461000" y="5289550"/>
          <p14:tracePt t="161134" x="5467350" y="5283200"/>
          <p14:tracePt t="161143" x="5473700" y="5276850"/>
          <p14:tracePt t="161149" x="5486400" y="5270500"/>
          <p14:tracePt t="161167" x="5492750" y="5264150"/>
          <p14:tracePt t="161175" x="5499100" y="5257800"/>
          <p14:tracePt t="161191" x="5505450" y="5251450"/>
          <p14:tracePt t="161271" x="5505450" y="5245100"/>
          <p14:tracePt t="161287" x="5505450" y="5238750"/>
          <p14:tracePt t="161302" x="5505450" y="5226050"/>
          <p14:tracePt t="161310" x="5511800" y="5219700"/>
          <p14:tracePt t="161320" x="5518150" y="5219700"/>
          <p14:tracePt t="161336" x="5556250" y="5213350"/>
          <p14:tracePt t="161353" x="5613400" y="5213350"/>
          <p14:tracePt t="161369" x="5676900" y="5213350"/>
          <p14:tracePt t="161386" x="5753100" y="5213350"/>
          <p14:tracePt t="161403" x="5816600" y="5213350"/>
          <p14:tracePt t="161422" x="5905500" y="5213350"/>
          <p14:tracePt t="161436" x="5943600" y="5213350"/>
          <p14:tracePt t="161603" x="5962650" y="5213350"/>
          <p14:tracePt t="161631" x="5969000" y="5207000"/>
          <p14:tracePt t="161678" x="5981700" y="5207000"/>
          <p14:tracePt t="161686" x="5988050" y="5207000"/>
          <p14:tracePt t="161694" x="5994400" y="5207000"/>
          <p14:tracePt t="161777" x="6007100" y="5207000"/>
          <p14:tracePt t="161800" x="6013450" y="5207000"/>
          <p14:tracePt t="161809" x="6026150" y="5207000"/>
          <p14:tracePt t="161823" x="6038850" y="5207000"/>
          <p14:tracePt t="161829" x="6051550" y="5213350"/>
          <p14:tracePt t="161841" x="6057900" y="5213350"/>
          <p14:tracePt t="161853" x="6064250" y="5219700"/>
          <p14:tracePt t="161870" x="6070600" y="5219700"/>
          <p14:tracePt t="161887" x="6076950" y="5219700"/>
          <p14:tracePt t="161903" x="6083300" y="5219700"/>
          <p14:tracePt t="161927" x="6089650" y="5219700"/>
          <p14:tracePt t="161949" x="6102350" y="5219700"/>
          <p14:tracePt t="161959" x="6115050" y="5219700"/>
          <p14:tracePt t="161970" x="6134100" y="5219700"/>
          <p14:tracePt t="161986" x="6178550" y="5219700"/>
          <p14:tracePt t="162005" x="6248400" y="5219700"/>
          <p14:tracePt t="162020" x="6305550" y="5226050"/>
          <p14:tracePt t="162037" x="6381750" y="5245100"/>
          <p14:tracePt t="162053" x="6388100" y="5245100"/>
          <p14:tracePt t="162409" x="6394450" y="5251450"/>
          <p14:tracePt t="162545" x="6407150" y="5251450"/>
          <p14:tracePt t="162555" x="6413500" y="5251450"/>
          <p14:tracePt t="162562" x="6419850" y="5251450"/>
          <p14:tracePt t="162570" x="6432550" y="5251450"/>
          <p14:tracePt t="162584" x="6464300" y="5245100"/>
          <p14:tracePt t="162600" x="6496050" y="5238750"/>
          <p14:tracePt t="162617" x="6559550" y="5219700"/>
          <p14:tracePt t="162634" x="6597650" y="5219700"/>
          <p14:tracePt t="162650" x="6642100" y="5219700"/>
          <p14:tracePt t="162667" x="6654800" y="5219700"/>
          <p14:tracePt t="162674" x="6661150" y="5219700"/>
          <p14:tracePt t="162703" x="6667500" y="5219700"/>
          <p14:tracePt t="162719" x="6667500" y="5232400"/>
          <p14:tracePt t="162734" x="6667500" y="5238750"/>
          <p14:tracePt t="162742" x="6667500" y="5257800"/>
          <p14:tracePt t="162750" x="6667500" y="5264150"/>
          <p14:tracePt t="162767" x="6667500" y="5289550"/>
          <p14:tracePt t="162784" x="6667500" y="5314950"/>
          <p14:tracePt t="162800" x="6667500" y="5334000"/>
          <p14:tracePt t="162817" x="6667500" y="5346700"/>
          <p14:tracePt t="162834" x="6667500" y="5353050"/>
          <p14:tracePt t="162850" x="6667500" y="5359400"/>
          <p14:tracePt t="162888" x="6661150" y="5359400"/>
          <p14:tracePt t="162905" x="6654800" y="5359400"/>
          <p14:tracePt t="162926" x="6648450" y="5359400"/>
          <p14:tracePt t="163546" x="6642100" y="5359400"/>
          <p14:tracePt t="163553" x="6635750" y="5359400"/>
          <p14:tracePt t="163562" x="6623050" y="5359400"/>
          <p14:tracePt t="163571" x="6591300" y="5359400"/>
          <p14:tracePt t="163588" x="6515100" y="5353050"/>
          <p14:tracePt t="163604" x="6394450" y="5353050"/>
          <p14:tracePt t="163621" x="6248400" y="5346700"/>
          <p14:tracePt t="163637" x="6203950" y="5346700"/>
          <p14:tracePt t="163736" x="6191250" y="5340350"/>
          <p14:tracePt t="163775" x="6178550" y="5340350"/>
          <p14:tracePt t="163822" x="6172200" y="5340350"/>
          <p14:tracePt t="163831" x="6165850" y="5340350"/>
          <p14:tracePt t="163839" x="6159500" y="5340350"/>
          <p14:tracePt t="163854" x="6146800" y="5340350"/>
          <p14:tracePt t="163873" x="6127750" y="5340350"/>
          <p14:tracePt t="163887" x="6108700" y="5340350"/>
          <p14:tracePt t="163904" x="6096000" y="5340350"/>
          <p14:tracePt t="163921" x="6070600" y="5346700"/>
          <p14:tracePt t="163937" x="6013450" y="5372100"/>
          <p14:tracePt t="163954" x="5956300" y="5403850"/>
          <p14:tracePt t="163971" x="5880100" y="5429250"/>
          <p14:tracePt t="163988" x="5842000" y="5461000"/>
          <p14:tracePt t="164004" x="5822950" y="5473700"/>
          <p14:tracePt t="164022" x="5810250" y="5486400"/>
          <p14:tracePt t="164038" x="5784850" y="5524500"/>
          <p14:tracePt t="164054" x="5759450" y="5568950"/>
          <p14:tracePt t="164071" x="5727700" y="5626100"/>
          <p14:tracePt t="164088" x="5689600" y="5657850"/>
          <p14:tracePt t="164104" x="5651500" y="5695950"/>
          <p14:tracePt t="164121" x="5626100" y="5727700"/>
          <p14:tracePt t="164138" x="5607050" y="5740400"/>
          <p14:tracePt t="164154" x="5607050" y="5759450"/>
          <p14:tracePt t="164171" x="5600700" y="5778500"/>
          <p14:tracePt t="164188" x="5600700" y="5784850"/>
          <p14:tracePt t="164204" x="5594350" y="5797550"/>
          <p14:tracePt t="164519" x="5607050" y="5803900"/>
          <p14:tracePt t="164526" x="5626100" y="5810250"/>
          <p14:tracePt t="164534" x="5645150" y="5816600"/>
          <p14:tracePt t="164544" x="5670550" y="5822950"/>
          <p14:tracePt t="164559" x="5702300" y="5835650"/>
          <p14:tracePt t="164600" x="5708650" y="5842000"/>
          <p14:tracePt t="164623" x="5708650" y="5854700"/>
          <p14:tracePt t="164639" x="5708650" y="5861050"/>
          <p14:tracePt t="164650" x="5708650" y="5867400"/>
          <p14:tracePt t="164665" x="5708650" y="5873750"/>
          <p14:tracePt t="164697" x="5708650" y="5880100"/>
          <p14:tracePt t="164716" x="5695950" y="5880100"/>
          <p14:tracePt t="164719" x="5670550" y="5880100"/>
          <p14:tracePt t="164727" x="5664200" y="5880100"/>
          <p14:tracePt t="164743" x="5632450" y="5880100"/>
          <p14:tracePt t="164759" x="5588000" y="5873750"/>
          <p14:tracePt t="164776" x="5575300" y="5873750"/>
          <p14:tracePt t="164793" x="5562600" y="5867400"/>
          <p14:tracePt t="164810" x="5543550" y="5861050"/>
          <p14:tracePt t="165135" x="5530850" y="5861050"/>
          <p14:tracePt t="165145" x="5524500" y="5861050"/>
          <p14:tracePt t="165151" x="5511800" y="5861050"/>
          <p14:tracePt t="165160" x="5492750" y="5854700"/>
          <p14:tracePt t="165176" x="5441950" y="5848350"/>
          <p14:tracePt t="165193" x="5314950" y="5822950"/>
          <p14:tracePt t="165209" x="5207000" y="5803900"/>
          <p14:tracePt t="165226" x="5086350" y="5784850"/>
          <p14:tracePt t="165242" x="5010150" y="5772150"/>
          <p14:tracePt t="165259" x="4978400" y="5772150"/>
          <p14:tracePt t="165298" x="4978400" y="5765800"/>
          <p14:tracePt t="165360" x="4972050" y="5765800"/>
          <p14:tracePt t="165369" x="4965700" y="5759450"/>
          <p14:tracePt t="165384" x="4959350" y="5753100"/>
          <p14:tracePt t="165407" x="4953000" y="5740400"/>
          <p14:tracePt t="165416" x="4953000" y="5734050"/>
          <p14:tracePt t="165426" x="4940300" y="5727700"/>
          <p14:tracePt t="165443" x="4933950" y="5708650"/>
          <p14:tracePt t="165459" x="4927600" y="5689600"/>
          <p14:tracePt t="165476" x="4927600" y="5670550"/>
          <p14:tracePt t="165493" x="4927600" y="5638800"/>
          <p14:tracePt t="165510" x="4927600" y="5607050"/>
          <p14:tracePt t="165526" x="4933950" y="5537200"/>
          <p14:tracePt t="165543" x="4972050" y="5480050"/>
          <p14:tracePt t="165559" x="5029200" y="5422900"/>
          <p14:tracePt t="165576" x="5124450" y="5365750"/>
          <p14:tracePt t="165592" x="5219700" y="5327650"/>
          <p14:tracePt t="165609" x="5340350" y="5289550"/>
          <p14:tracePt t="165626" x="5480050" y="5270500"/>
          <p14:tracePt t="165643" x="5607050" y="5270500"/>
          <p14:tracePt t="165659" x="5721350" y="5270500"/>
          <p14:tracePt t="165676" x="5835650" y="5289550"/>
          <p14:tracePt t="165683" x="5892800" y="5314950"/>
          <p14:tracePt t="165693" x="5956300" y="5346700"/>
          <p14:tracePt t="165710" x="6070600" y="5397500"/>
          <p14:tracePt t="165726" x="6083300" y="5410200"/>
          <p14:tracePt t="165743" x="6083300" y="5454650"/>
          <p14:tracePt t="165759" x="6083300" y="5480050"/>
          <p14:tracePt t="165776" x="6083300" y="5530850"/>
          <p14:tracePt t="165793" x="6057900" y="5594350"/>
          <p14:tracePt t="165810" x="6013450" y="5702300"/>
          <p14:tracePt t="165826" x="5975350" y="5803900"/>
          <p14:tracePt t="165843" x="5924550" y="5861050"/>
          <p14:tracePt t="165860" x="5892800" y="5905500"/>
          <p14:tracePt t="165876" x="5873750" y="5911850"/>
          <p14:tracePt t="165893" x="5861050" y="5911850"/>
          <p14:tracePt t="166144" x="5854700" y="5911850"/>
          <p14:tracePt t="166152" x="5848350" y="5911850"/>
          <p14:tracePt t="166159" x="5842000" y="5911850"/>
          <p14:tracePt t="166234" x="5835650" y="5911850"/>
          <p14:tracePt t="166244" x="5822950" y="5911850"/>
          <p14:tracePt t="166252" x="5816600" y="5911850"/>
          <p14:tracePt t="166268" x="5791200" y="5911850"/>
          <p14:tracePt t="166285" x="5784850" y="5911850"/>
          <p14:tracePt t="166302" x="5772150" y="5911850"/>
          <p14:tracePt t="166318" x="5765800" y="5911850"/>
          <p14:tracePt t="166833" x="5746750" y="5911850"/>
          <p14:tracePt t="166843" x="5721350" y="5924550"/>
          <p14:tracePt t="166850" x="5664200" y="5930900"/>
          <p14:tracePt t="166857" x="5588000" y="5930900"/>
          <p14:tracePt t="166874" x="5473700" y="5949950"/>
          <p14:tracePt t="166891" x="5410200" y="5969000"/>
          <p14:tracePt t="166907" x="5384800" y="5975350"/>
          <p14:tracePt t="166924" x="5353050" y="5981700"/>
          <p14:tracePt t="166941" x="5314950" y="5981700"/>
          <p14:tracePt t="166957" x="5245100" y="5994400"/>
          <p14:tracePt t="166976" x="5130800" y="5994400"/>
          <p14:tracePt t="166991" x="5022850" y="5994400"/>
          <p14:tracePt t="167007" x="4870450" y="5994400"/>
          <p14:tracePt t="167024" x="4794250" y="5994400"/>
          <p14:tracePt t="167041" x="4730750" y="5994400"/>
          <p14:tracePt t="167057" x="4660900" y="5988050"/>
          <p14:tracePt t="167074" x="4603750" y="5981700"/>
          <p14:tracePt t="167094" x="4565650" y="5969000"/>
          <p14:tracePt t="167109" x="4552950" y="5969000"/>
          <p14:tracePt t="167141" x="4546600" y="5962650"/>
          <p14:tracePt t="167234" x="4546600" y="5949950"/>
          <p14:tracePt t="167250" x="4546600" y="5943600"/>
          <p14:tracePt t="167267" x="4546600" y="5937250"/>
          <p14:tracePt t="167272" x="4540250" y="5930900"/>
          <p14:tracePt t="167297" x="4533900" y="5918200"/>
          <p14:tracePt t="167387" x="4527550" y="5911850"/>
          <p14:tracePt t="167402" x="4521200" y="5911850"/>
          <p14:tracePt t="167419" x="4508500" y="5899150"/>
          <p14:tracePt t="167424" x="4489450" y="5886450"/>
          <p14:tracePt t="167433" x="4470400" y="5880100"/>
          <p14:tracePt t="167442" x="4464050" y="5867400"/>
          <p14:tracePt t="167458" x="4400550" y="5835650"/>
          <p14:tracePt t="167474" x="4324350" y="5791200"/>
          <p14:tracePt t="167491" x="4273550" y="5759450"/>
          <p14:tracePt t="167508" x="4229100" y="5734050"/>
          <p14:tracePt t="167525" x="4210050" y="5721350"/>
          <p14:tracePt t="167541" x="4197350" y="5708650"/>
          <p14:tracePt t="167753" x="4197350" y="5702300"/>
          <p14:tracePt t="167840" x="4197350" y="5689600"/>
          <p14:tracePt t="167858" x="4197350" y="5676900"/>
          <p14:tracePt t="167866" x="4184650" y="5670550"/>
          <p14:tracePt t="167872" x="4178300" y="5664200"/>
          <p14:tracePt t="167883" x="4171950" y="5657850"/>
          <p14:tracePt t="167893" x="4165600" y="5651500"/>
          <p14:tracePt t="167911" x="4133850" y="5626100"/>
          <p14:tracePt t="167927" x="4127500" y="5619750"/>
          <p14:tracePt t="167943" x="4121150" y="5607050"/>
          <p14:tracePt t="167977" x="4121150" y="5588000"/>
          <p14:tracePt t="167993" x="4102100" y="5575300"/>
          <p14:tracePt t="168010" x="4089400" y="5549900"/>
          <p14:tracePt t="168027" x="4064000" y="5524500"/>
          <p14:tracePt t="168044" x="4032250" y="5499100"/>
          <p14:tracePt t="168060" x="4019550" y="5492750"/>
          <p14:tracePt t="168077" x="3994150" y="5473700"/>
          <p14:tracePt t="168491" x="3975100" y="5473700"/>
          <p14:tracePt t="168499" x="3962400" y="5473700"/>
          <p14:tracePt t="168509" x="3930650" y="5486400"/>
          <p14:tracePt t="168516" x="3924300" y="5499100"/>
          <p14:tracePt t="168532" x="3892550" y="5588000"/>
          <p14:tracePt t="168549" x="3854450" y="5727700"/>
          <p14:tracePt t="168565" x="3848100" y="5854700"/>
          <p14:tracePt t="168583" x="3841750" y="5962650"/>
          <p14:tracePt t="168599" x="3841750" y="6051550"/>
          <p14:tracePt t="168615" x="3841750" y="6089650"/>
          <p14:tracePt t="168632" x="3848100" y="6108700"/>
          <p14:tracePt t="168778" x="3848100" y="6102350"/>
          <p14:tracePt t="168788" x="3848100" y="6096000"/>
          <p14:tracePt t="168792" x="3835400" y="6096000"/>
          <p14:tracePt t="168803" x="3803650" y="6096000"/>
          <p14:tracePt t="168816" x="3676650" y="6083300"/>
          <p14:tracePt t="168832" x="3505200" y="6083300"/>
          <p14:tracePt t="168849" x="3321050" y="6083300"/>
          <p14:tracePt t="168866" x="3117850" y="6108700"/>
          <p14:tracePt t="168882" x="2921000" y="6165850"/>
          <p14:tracePt t="168899" x="2781300" y="6210300"/>
          <p14:tracePt t="168916" x="2679700" y="6242050"/>
          <p14:tracePt t="168933" x="2603500" y="6267450"/>
          <p14:tracePt t="168949" x="2559050" y="6286500"/>
          <p14:tracePt t="168966" x="2533650" y="6305550"/>
          <p14:tracePt t="168983" x="2520950" y="6311900"/>
          <p14:tracePt t="168999" x="2508250" y="6318250"/>
          <p14:tracePt t="169058" x="2501900" y="6318250"/>
          <p14:tracePt t="169065" x="2495550" y="6318250"/>
          <p14:tracePt t="169073" x="2489200" y="6318250"/>
          <p14:tracePt t="169083" x="2476500" y="6324600"/>
          <p14:tracePt t="169100" x="2432050" y="6337300"/>
          <p14:tracePt t="169116" x="2374900" y="6356350"/>
          <p14:tracePt t="169133" x="2311400" y="6375400"/>
          <p14:tracePt t="169149" x="2228850" y="6426200"/>
          <p14:tracePt t="169166" x="2171700" y="6464300"/>
          <p14:tracePt t="169173" x="2159000" y="6477000"/>
          <p14:tracePt t="169183" x="2146300" y="6483350"/>
          <p14:tracePt t="169199" x="2133600" y="6496050"/>
          <p14:tracePt t="169491" x="2139950" y="6496050"/>
          <p14:tracePt t="169507" x="2159000" y="6496050"/>
          <p14:tracePt t="169515" x="2165350" y="6496050"/>
          <p14:tracePt t="169523" x="2190750" y="6496050"/>
          <p14:tracePt t="169532" x="2216150" y="6496050"/>
          <p14:tracePt t="169549" x="2292350" y="6483350"/>
          <p14:tracePt t="169565" x="2362200" y="6477000"/>
          <p14:tracePt t="169582" x="2400300" y="6464300"/>
          <p14:tracePt t="169598" x="2413000" y="6464300"/>
          <p14:tracePt t="169747" x="2393950" y="6464300"/>
          <p14:tracePt t="169754" x="2381250" y="6464300"/>
          <p14:tracePt t="169765" x="2362200" y="6457950"/>
          <p14:tracePt t="169782" x="2336800" y="6457950"/>
          <p14:tracePt t="169798" x="2324100" y="6457950"/>
          <p14:tracePt t="169857" x="2336800" y="6457950"/>
          <p14:tracePt t="169866" x="2393950" y="6457950"/>
          <p14:tracePt t="169873" x="2444750" y="6457950"/>
          <p14:tracePt t="169887" x="2520950" y="6457950"/>
          <p14:tracePt t="169898" x="2717800" y="6457950"/>
          <p14:tracePt t="169915" x="2978150" y="6457950"/>
          <p14:tracePt t="169932" x="3194050" y="6457950"/>
          <p14:tracePt t="169949" x="3244850" y="6457950"/>
          <p14:tracePt t="170004" x="3238500" y="6457950"/>
          <p14:tracePt t="170010" x="3206750" y="6457950"/>
          <p14:tracePt t="170020" x="3194050" y="6457950"/>
          <p14:tracePt t="170032" x="3187700" y="6457950"/>
          <p14:tracePt t="170054" x="3181350" y="6451600"/>
          <p14:tracePt t="170070" x="3187700" y="6432550"/>
          <p14:tracePt t="170082" x="3321050" y="6400800"/>
          <p14:tracePt t="170099" x="3536950" y="6381750"/>
          <p14:tracePt t="170115" x="3898900" y="6318250"/>
          <p14:tracePt t="170132" x="4330700" y="6261100"/>
          <p14:tracePt t="170149" x="4743450" y="6261100"/>
          <p14:tracePt t="170166" x="5092700" y="6261100"/>
          <p14:tracePt t="170182" x="5397500" y="6261100"/>
          <p14:tracePt t="170190" x="5588000" y="6261100"/>
          <p14:tracePt t="170199" x="5784850" y="6261100"/>
          <p14:tracePt t="170217" x="6350000" y="6261100"/>
          <p14:tracePt t="170232" x="6699250" y="6261100"/>
          <p14:tracePt t="170249" x="6978650" y="6261100"/>
          <p14:tracePt t="170266" x="7239000" y="6261100"/>
          <p14:tracePt t="170282" x="7480300" y="6261100"/>
          <p14:tracePt t="170299" x="7702550" y="6261100"/>
          <p14:tracePt t="170316" x="7912100" y="6229350"/>
          <p14:tracePt t="170332" x="8115300" y="6197600"/>
          <p14:tracePt t="170349" x="8267700" y="6178550"/>
          <p14:tracePt t="170366" x="8362950" y="6172200"/>
          <p14:tracePt t="170383" x="8413750" y="6159500"/>
          <p14:tracePt t="170399" x="8464550" y="6159500"/>
          <p14:tracePt t="170420" x="8496300" y="6159500"/>
          <p14:tracePt t="170432" x="8572500" y="6159500"/>
          <p14:tracePt t="170450" x="8642350" y="6159500"/>
          <p14:tracePt t="170466" x="8718550" y="6159500"/>
          <p14:tracePt t="170484" x="8782050" y="6159500"/>
          <p14:tracePt t="170499" x="8864600" y="6159500"/>
          <p14:tracePt t="170516" x="8966200" y="6159500"/>
          <p14:tracePt t="170533" x="9042400" y="6165850"/>
          <p14:tracePt t="170549" x="9118600" y="6178550"/>
          <p14:tracePt t="170566" x="9182100" y="6191250"/>
          <p14:tracePt t="170583" x="9207500" y="6191250"/>
          <p14:tracePt t="170683" x="9213850" y="6197600"/>
          <p14:tracePt t="170714" x="9213850" y="6210300"/>
          <p14:tracePt t="170722" x="9226550" y="6223000"/>
          <p14:tracePt t="170733" x="9239250" y="6223000"/>
          <p14:tracePt t="170749" x="9302750" y="6254750"/>
          <p14:tracePt t="170766" x="9359900" y="6261100"/>
          <p14:tracePt t="170783" x="9404350" y="6280150"/>
          <p14:tracePt t="170799" x="9417050" y="6280150"/>
          <p14:tracePt t="170833" x="9423400" y="6280150"/>
          <p14:tracePt t="170877" x="9417050" y="6286500"/>
          <p14:tracePt t="170886" x="9410700" y="6286500"/>
          <p14:tracePt t="170997" x="9404350" y="6286500"/>
          <p14:tracePt t="171005" x="9398000" y="6286500"/>
          <p14:tracePt t="171029" x="9378950" y="6286500"/>
          <p14:tracePt t="171033" x="9372600" y="6286500"/>
          <p14:tracePt t="171050" x="9340850" y="6286500"/>
          <p14:tracePt t="171066" x="9321800" y="6286500"/>
          <p14:tracePt t="171083" x="9315450" y="6286500"/>
          <p14:tracePt t="171100" x="9302750" y="6286500"/>
          <p14:tracePt t="171866" x="9296400" y="6286500"/>
          <p14:tracePt t="171890" x="9296400" y="6280150"/>
          <p14:tracePt t="171914" x="9296400" y="6273800"/>
          <p14:tracePt t="172387" x="9302750" y="6273800"/>
          <p14:tracePt t="172403" x="9302750" y="6267450"/>
          <p14:tracePt t="172419" x="9302750" y="6261100"/>
          <p14:tracePt t="172435" x="9302750" y="6254750"/>
          <p14:tracePt t="172459" x="9302750" y="6242050"/>
          <p14:tracePt t="172477" x="9302750" y="6235700"/>
          <p14:tracePt t="172493" x="9302750" y="6229350"/>
          <p14:tracePt t="172518" x="9302750" y="6223000"/>
          <p14:tracePt t="172536" x="9302750" y="6216650"/>
          <p14:tracePt t="172550" x="9302750" y="6210300"/>
          <p14:tracePt t="172558" x="9296400" y="6203950"/>
          <p14:tracePt t="173267" x="9290050" y="6203950"/>
          <p14:tracePt t="173470" x="9290050" y="6197600"/>
          <p14:tracePt t="173487" x="9277350" y="6178550"/>
          <p14:tracePt t="173494" x="9271000" y="6178550"/>
          <p14:tracePt t="173503" x="9245600" y="6178550"/>
          <p14:tracePt t="173511" x="9207500" y="6159500"/>
          <p14:tracePt t="173528" x="9156700" y="6146800"/>
          <p14:tracePt t="173545" x="9099550" y="6127750"/>
          <p14:tracePt t="173561" x="9080500" y="6115050"/>
          <p14:tracePt t="173578" x="9042400" y="6102350"/>
          <p14:tracePt t="173595" x="9010650" y="6076950"/>
          <p14:tracePt t="173611" x="8985250" y="6064250"/>
          <p14:tracePt t="173628" x="8953500" y="6045200"/>
          <p14:tracePt t="173645" x="8909050" y="6007100"/>
          <p14:tracePt t="173661" x="8851900" y="5949950"/>
          <p14:tracePt t="173678" x="8769350" y="5842000"/>
          <p14:tracePt t="173695" x="8667750" y="5702300"/>
          <p14:tracePt t="173701" x="8604250" y="5632450"/>
          <p14:tracePt t="173711" x="8547100" y="5575300"/>
          <p14:tracePt t="173728" x="8439150" y="5473700"/>
          <p14:tracePt t="173745" x="8343900" y="5416550"/>
          <p14:tracePt t="173763" x="8223250" y="5346700"/>
          <p14:tracePt t="173778" x="8140700" y="5308600"/>
          <p14:tracePt t="173795" x="8007350" y="5251450"/>
          <p14:tracePt t="173811" x="7791450" y="5137150"/>
          <p14:tracePt t="173828" x="7473950" y="4933950"/>
          <p14:tracePt t="173845" x="7010400" y="4597400"/>
          <p14:tracePt t="173862" x="6489700" y="4222750"/>
          <p14:tracePt t="173878" x="5772150" y="3663950"/>
          <p14:tracePt t="173895" x="4787900" y="2984500"/>
          <p14:tracePt t="173911" x="3759200" y="2298700"/>
          <p14:tracePt t="173928" x="2736850" y="1720850"/>
          <p14:tracePt t="173945" x="2000250" y="1314450"/>
          <p14:tracePt t="173962" x="1301750" y="1003300"/>
          <p14:tracePt t="173978" x="1136650" y="933450"/>
          <p14:tracePt t="173995" x="1035050" y="901700"/>
          <p14:tracePt t="174012" x="1022350" y="901700"/>
          <p14:tracePt t="174075" x="1009650" y="901700"/>
          <p14:tracePt t="174098" x="1003300" y="901700"/>
          <p14:tracePt t="174119" x="996950" y="889000"/>
          <p14:tracePt t="174124" x="990600" y="882650"/>
          <p14:tracePt t="174135" x="984250" y="882650"/>
          <p14:tracePt t="174146" x="977900" y="876300"/>
          <p14:tracePt t="174162" x="863600" y="819150"/>
          <p14:tracePt t="174178" x="787400" y="800100"/>
          <p14:tracePt t="174195" x="742950" y="800100"/>
          <p14:tracePt t="174212" x="711200" y="800100"/>
          <p14:tracePt t="174245" x="711200" y="793750"/>
          <p14:tracePt t="174262" x="698500" y="781050"/>
          <p14:tracePt t="174278" x="673100" y="755650"/>
          <p14:tracePt t="174295" x="609600" y="717550"/>
          <p14:tracePt t="174312" x="514350" y="673100"/>
          <p14:tracePt t="174329" x="412750" y="635000"/>
          <p14:tracePt t="174345" x="298450" y="577850"/>
          <p14:tracePt t="174362" x="120650" y="482600"/>
          <p14:tracePt t="174379" x="38100" y="450850"/>
          <p14:tracePt t="174395" x="31750" y="444500"/>
          <p14:tracePt t="174429" x="25400" y="438150"/>
          <p14:tracePt t="174640" x="38100" y="431800"/>
          <p14:tracePt t="174647" x="38100" y="425450"/>
          <p14:tracePt t="174656" x="44450" y="419100"/>
          <p14:tracePt t="174665" x="50800" y="419100"/>
          <p14:tracePt t="174681" x="63500" y="406400"/>
          <p14:tracePt t="174698" x="101600" y="374650"/>
          <p14:tracePt t="174715" x="114300" y="368300"/>
          <p14:tracePt t="174731" x="120650" y="342900"/>
          <p14:tracePt t="174748" x="139700" y="323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2" y="0"/>
            <a:ext cx="11268075" cy="4362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72" y="4189751"/>
            <a:ext cx="10477500" cy="2562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8200" y="3448080"/>
              <a:ext cx="9029880" cy="31500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8840" y="3438720"/>
                <a:ext cx="9048600" cy="3168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7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29"/>
    </mc:Choice>
    <mc:Fallback>
      <p:transition spd="slow" advTm="168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2" x="457200" y="457200"/>
          <p14:tracePt t="649" x="527050" y="488950"/>
          <p14:tracePt t="658" x="603250" y="533400"/>
          <p14:tracePt t="667" x="679450" y="577850"/>
          <p14:tracePt t="684" x="914400" y="717550"/>
          <p14:tracePt t="701" x="1174750" y="844550"/>
          <p14:tracePt t="717" x="1511300" y="971550"/>
          <p14:tracePt t="734" x="1797050" y="1104900"/>
          <p14:tracePt t="751" x="1968500" y="1200150"/>
          <p14:tracePt t="768" x="2216150" y="1295400"/>
          <p14:tracePt t="784" x="2273300" y="1327150"/>
          <p14:tracePt t="794" x="2330450" y="1358900"/>
          <p14:tracePt t="817" x="2336800" y="1358900"/>
          <p14:tracePt t="1773" x="2330450" y="1358900"/>
          <p14:tracePt t="1783" x="2298700" y="1358900"/>
          <p14:tracePt t="1835" x="2330450" y="1352550"/>
          <p14:tracePt t="1842" x="2362200" y="1333500"/>
          <p14:tracePt t="1851" x="2400300" y="1308100"/>
          <p14:tracePt t="1860" x="2463800" y="1270000"/>
          <p14:tracePt t="1877" x="2514600" y="1231900"/>
          <p14:tracePt t="1894" x="2578100" y="1193800"/>
          <p14:tracePt t="1911" x="2647950" y="1168400"/>
          <p14:tracePt t="1928" x="2762250" y="1123950"/>
          <p14:tracePt t="1945" x="2927350" y="1085850"/>
          <p14:tracePt t="1961" x="3003550" y="1079500"/>
          <p14:tracePt t="1977" x="3041650" y="1073150"/>
          <p14:tracePt t="1994" x="3060700" y="1073150"/>
          <p14:tracePt t="2011" x="3073400" y="1066800"/>
          <p14:tracePt t="2027" x="3079750" y="1066800"/>
          <p14:tracePt t="2044" x="3105150" y="1060450"/>
          <p14:tracePt t="2060" x="3143250" y="1035050"/>
          <p14:tracePt t="2077" x="3162300" y="1028700"/>
          <p14:tracePt t="2094" x="3200400" y="1003300"/>
          <p14:tracePt t="2111" x="3282950" y="965200"/>
          <p14:tracePt t="2128" x="3384550" y="908050"/>
          <p14:tracePt t="2144" x="3556000" y="755650"/>
          <p14:tracePt t="2161" x="3625850" y="679450"/>
          <p14:tracePt t="2177" x="3638550" y="647700"/>
          <p14:tracePt t="2194" x="3638550" y="628650"/>
          <p14:tracePt t="2211" x="3638550" y="615950"/>
          <p14:tracePt t="2228" x="3613150" y="603250"/>
          <p14:tracePt t="2244" x="3581400" y="603250"/>
          <p14:tracePt t="2261" x="3536950" y="603250"/>
          <p14:tracePt t="2278" x="3524250" y="603250"/>
          <p14:tracePt t="2403" x="3517900" y="603250"/>
          <p14:tracePt t="2417" x="3505200" y="603250"/>
          <p14:tracePt t="2435" x="3492500" y="603250"/>
          <p14:tracePt t="2441" x="3486150" y="609600"/>
          <p14:tracePt t="2458" x="3479800" y="609600"/>
          <p14:tracePt t="2469" x="3473450" y="615950"/>
          <p14:tracePt t="2586" x="3467100" y="615950"/>
          <p14:tracePt t="2667" x="3467100" y="622300"/>
          <p14:tracePt t="2675" x="3460750" y="622300"/>
          <p14:tracePt t="2826" x="3479800" y="622300"/>
          <p14:tracePt t="2834" x="3556000" y="622300"/>
          <p14:tracePt t="2844" x="3619500" y="622300"/>
          <p14:tracePt t="2861" x="3695700" y="622300"/>
          <p14:tracePt t="2878" x="3727450" y="622300"/>
          <p14:tracePt t="2895" x="3765550" y="628650"/>
          <p14:tracePt t="2911" x="3886200" y="628650"/>
          <p14:tracePt t="2929" x="4051300" y="628650"/>
          <p14:tracePt t="2945" x="4305300" y="628650"/>
          <p14:tracePt t="2961" x="4419600" y="628650"/>
          <p14:tracePt t="2978" x="4495800" y="628650"/>
          <p14:tracePt t="2995" x="4546600" y="628650"/>
          <p14:tracePt t="3012" x="4578350" y="628650"/>
          <p14:tracePt t="3106" x="4584700" y="628650"/>
          <p14:tracePt t="3118" x="4597400" y="628650"/>
          <p14:tracePt t="3122" x="4603750" y="628650"/>
          <p14:tracePt t="3134" x="4629150" y="628650"/>
          <p14:tracePt t="3145" x="4660900" y="628650"/>
          <p14:tracePt t="3161" x="4711700" y="628650"/>
          <p14:tracePt t="3178" x="4749800" y="628650"/>
          <p14:tracePt t="3195" x="4787900" y="628650"/>
          <p14:tracePt t="3211" x="4800600" y="628650"/>
          <p14:tracePt t="3228" x="4806950" y="622300"/>
          <p14:tracePt t="3379" x="4819650" y="622300"/>
          <p14:tracePt t="3483" x="4832350" y="622300"/>
          <p14:tracePt t="3490" x="4851400" y="622300"/>
          <p14:tracePt t="3501" x="4864100" y="622300"/>
          <p14:tracePt t="3513" x="4889500" y="622300"/>
          <p14:tracePt t="3530" x="5035550" y="622300"/>
          <p14:tracePt t="3545" x="5219700" y="622300"/>
          <p14:tracePt t="3562" x="5429250" y="622300"/>
          <p14:tracePt t="3579" x="5619750" y="622300"/>
          <p14:tracePt t="3595" x="5765800" y="622300"/>
          <p14:tracePt t="3612" x="5892800" y="622300"/>
          <p14:tracePt t="3629" x="5988050" y="622300"/>
          <p14:tracePt t="3645" x="6045200" y="628650"/>
          <p14:tracePt t="3662" x="6096000" y="628650"/>
          <p14:tracePt t="3679" x="6153150" y="628650"/>
          <p14:tracePt t="3695" x="6229350" y="628650"/>
          <p14:tracePt t="3715" x="6311900" y="615950"/>
          <p14:tracePt t="3729" x="6343650" y="609600"/>
          <p14:tracePt t="3745" x="6394450" y="609600"/>
          <p14:tracePt t="3762" x="6438900" y="609600"/>
          <p14:tracePt t="3779" x="6489700" y="609600"/>
          <p14:tracePt t="3786" x="6515100" y="609600"/>
          <p14:tracePt t="3795" x="6546850" y="596900"/>
          <p14:tracePt t="3812" x="6572250" y="596900"/>
          <p14:tracePt t="3829" x="6604000" y="590550"/>
          <p14:tracePt t="4011" x="6610350" y="590550"/>
          <p14:tracePt t="4493" x="6623050" y="590550"/>
          <p14:tracePt t="4501" x="6654800" y="590550"/>
          <p14:tracePt t="4510" x="6680200" y="590550"/>
          <p14:tracePt t="4517" x="6718300" y="590550"/>
          <p14:tracePt t="4534" x="6794500" y="590550"/>
          <p14:tracePt t="4551" x="6915150" y="590550"/>
          <p14:tracePt t="4567" x="7061200" y="590550"/>
          <p14:tracePt t="4584" x="7213600" y="609600"/>
          <p14:tracePt t="4603" x="7391400" y="609600"/>
          <p14:tracePt t="4618" x="7467600" y="609600"/>
          <p14:tracePt t="4634" x="7512050" y="609600"/>
          <p14:tracePt t="4651" x="7518400" y="609600"/>
          <p14:tracePt t="5411" x="7518400" y="615950"/>
          <p14:tracePt t="5429" x="7505700" y="615950"/>
          <p14:tracePt t="5435" x="7499350" y="622300"/>
          <p14:tracePt t="5445" x="7486650" y="628650"/>
          <p14:tracePt t="5459" x="7435850" y="647700"/>
          <p14:tracePt t="5476" x="7353300" y="698500"/>
          <p14:tracePt t="5492" x="7251700" y="736600"/>
          <p14:tracePt t="5509" x="7162800" y="774700"/>
          <p14:tracePt t="5526" x="7086600" y="800100"/>
          <p14:tracePt t="5542" x="7016750" y="831850"/>
          <p14:tracePt t="5559" x="6985000" y="850900"/>
          <p14:tracePt t="5752" x="6997700" y="850900"/>
          <p14:tracePt t="5876" x="6985000" y="850900"/>
          <p14:tracePt t="5900" x="6972300" y="863600"/>
          <p14:tracePt t="5908" x="6972300" y="869950"/>
          <p14:tracePt t="5917" x="6965950" y="869950"/>
          <p14:tracePt t="5931" x="6953250" y="895350"/>
          <p14:tracePt t="5948" x="6921500" y="908050"/>
          <p14:tracePt t="5965" x="6851650" y="946150"/>
          <p14:tracePt t="5982" x="6762750" y="984250"/>
          <p14:tracePt t="5998" x="6642100" y="1016000"/>
          <p14:tracePt t="6015" x="6559550" y="1047750"/>
          <p14:tracePt t="6032" x="6483350" y="1085850"/>
          <p14:tracePt t="6048" x="6451600" y="1098550"/>
          <p14:tracePt t="6065" x="6438900" y="1098550"/>
          <p14:tracePt t="6098" x="6432550" y="1104900"/>
          <p14:tracePt t="6115" x="6413500" y="1104900"/>
          <p14:tracePt t="6132" x="6394450" y="1111250"/>
          <p14:tracePt t="6148" x="6362700" y="1111250"/>
          <p14:tracePt t="6165" x="6343650" y="1117600"/>
          <p14:tracePt t="6182" x="6330950" y="1123950"/>
          <p14:tracePt t="6198" x="6299200" y="1130300"/>
          <p14:tracePt t="6215" x="6292850" y="1130300"/>
          <p14:tracePt t="6232" x="6280150" y="1130300"/>
          <p14:tracePt t="6265" x="6261100" y="1136650"/>
          <p14:tracePt t="6500" x="6254750" y="1143000"/>
          <p14:tracePt t="6660" x="6280150" y="1136650"/>
          <p14:tracePt t="6670" x="6292850" y="1136650"/>
          <p14:tracePt t="6677" x="6324600" y="1130300"/>
          <p14:tracePt t="6684" x="6369050" y="1123950"/>
          <p14:tracePt t="6701" x="6521450" y="1098550"/>
          <p14:tracePt t="6718" x="6699250" y="1085850"/>
          <p14:tracePt t="6734" x="6870700" y="1079500"/>
          <p14:tracePt t="6751" x="7048500" y="1047750"/>
          <p14:tracePt t="6768" x="7200900" y="1047750"/>
          <p14:tracePt t="6784" x="7264400" y="1047750"/>
          <p14:tracePt t="6797" x="7289800" y="1047750"/>
          <p14:tracePt t="6817" x="7289800" y="1054100"/>
          <p14:tracePt t="6834" x="7156450" y="1073150"/>
          <p14:tracePt t="6851" x="7073900" y="1066800"/>
          <p14:tracePt t="7229" x="7067550" y="1066800"/>
          <p14:tracePt t="7238" x="7054850" y="1066800"/>
          <p14:tracePt t="7245" x="7042150" y="1060450"/>
          <p14:tracePt t="7257" x="7029450" y="1060450"/>
          <p14:tracePt t="7269" x="7016750" y="1047750"/>
          <p14:tracePt t="7469" x="7016750" y="1054100"/>
          <p14:tracePt t="7476" x="7023100" y="1060450"/>
          <p14:tracePt t="7486" x="7029450" y="1073150"/>
          <p14:tracePt t="7508" x="7061200" y="1104900"/>
          <p14:tracePt t="7525" x="7080250" y="1117600"/>
          <p14:tracePt t="7542" x="7092950" y="1130300"/>
          <p14:tracePt t="7559" x="7099300" y="1136650"/>
          <p14:tracePt t="7575" x="7105650" y="1136650"/>
          <p14:tracePt t="7592" x="7105650" y="1149350"/>
          <p14:tracePt t="7625" x="7105650" y="1155700"/>
          <p14:tracePt t="7642" x="7105650" y="1168400"/>
          <p14:tracePt t="7659" x="7105650" y="1174750"/>
          <p14:tracePt t="7675" x="7099300" y="1181100"/>
          <p14:tracePt t="46336" x="7092950" y="1181100"/>
          <p14:tracePt t="46370" x="6965950" y="1168400"/>
          <p14:tracePt t="46378" x="6934200" y="1168400"/>
          <p14:tracePt t="46394" x="6883400" y="1162050"/>
          <p14:tracePt t="46411" x="6864350" y="1155700"/>
          <p14:tracePt t="46429" x="6851650" y="1155700"/>
          <p14:tracePt t="46445" x="6800850" y="1149350"/>
          <p14:tracePt t="46461" x="6769100" y="1136650"/>
          <p14:tracePt t="46478" x="6743700" y="1123950"/>
          <p14:tracePt t="46495" x="6718300" y="1104900"/>
          <p14:tracePt t="46511" x="6692900" y="1098550"/>
          <p14:tracePt t="46528" x="6667500" y="1073150"/>
          <p14:tracePt t="46545" x="6648450" y="1054100"/>
          <p14:tracePt t="46561" x="6642100" y="1054100"/>
          <p14:tracePt t="46578" x="6635750" y="1047750"/>
          <p14:tracePt t="46611" x="6623050" y="1047750"/>
          <p14:tracePt t="46630" x="6610350" y="1047750"/>
          <p14:tracePt t="46645" x="6604000" y="1047750"/>
          <p14:tracePt t="46661" x="6591300" y="1047750"/>
          <p14:tracePt t="46678" x="6584950" y="1047750"/>
          <p14:tracePt t="46744" x="6578600" y="1047750"/>
          <p14:tracePt t="46760" x="6578600" y="1054100"/>
          <p14:tracePt t="46768" x="6584950" y="1060450"/>
          <p14:tracePt t="46778" x="6591300" y="1066800"/>
          <p14:tracePt t="46795" x="6623050" y="1085850"/>
          <p14:tracePt t="46812" x="6667500" y="1085850"/>
          <p14:tracePt t="46823" x="6769100" y="1111250"/>
          <p14:tracePt t="46830" x="6813550" y="1111250"/>
          <p14:tracePt t="46845" x="6940550" y="1111250"/>
          <p14:tracePt t="46861" x="7080250" y="1111250"/>
          <p14:tracePt t="46878" x="7239000" y="1111250"/>
          <p14:tracePt t="46895" x="7397750" y="1111250"/>
          <p14:tracePt t="46912" x="7524750" y="1111250"/>
          <p14:tracePt t="46928" x="7639050" y="1111250"/>
          <p14:tracePt t="46945" x="7766050" y="1111250"/>
          <p14:tracePt t="46962" x="7874000" y="1111250"/>
          <p14:tracePt t="46978" x="7988300" y="1111250"/>
          <p14:tracePt t="46995" x="8089900" y="1111250"/>
          <p14:tracePt t="47012" x="8204200" y="1111250"/>
          <p14:tracePt t="47030" x="8420100" y="1130300"/>
          <p14:tracePt t="47045" x="8489950" y="1136650"/>
          <p14:tracePt t="47061" x="8705850" y="1168400"/>
          <p14:tracePt t="47079" x="8839200" y="1181100"/>
          <p14:tracePt t="47095" x="8966200" y="1181100"/>
          <p14:tracePt t="47115" x="9074150" y="1181100"/>
          <p14:tracePt t="47128" x="9144000" y="1181100"/>
          <p14:tracePt t="47145" x="9201150" y="1181100"/>
          <p14:tracePt t="47162" x="9232900" y="1181100"/>
          <p14:tracePt t="47179" x="9251950" y="1181100"/>
          <p14:tracePt t="47195" x="9258300" y="1181100"/>
          <p14:tracePt t="47212" x="9277350" y="1181100"/>
          <p14:tracePt t="47230" x="9309100" y="1181100"/>
          <p14:tracePt t="47245" x="9340850" y="1181100"/>
          <p14:tracePt t="47262" x="9359900" y="1181100"/>
          <p14:tracePt t="47278" x="9385300" y="1181100"/>
          <p14:tracePt t="47295" x="9398000" y="1181100"/>
          <p14:tracePt t="47440" x="9385300" y="1181100"/>
          <p14:tracePt t="47450" x="9353550" y="1181100"/>
          <p14:tracePt t="47457" x="9302750" y="1200150"/>
          <p14:tracePt t="47465" x="9258300" y="1206500"/>
          <p14:tracePt t="47478" x="9169400" y="1238250"/>
          <p14:tracePt t="47495" x="9093200" y="1276350"/>
          <p14:tracePt t="47512" x="9029700" y="1301750"/>
          <p14:tracePt t="47529" x="8997950" y="1314450"/>
          <p14:tracePt t="47546" x="8985250" y="1320800"/>
          <p14:tracePt t="47562" x="8978900" y="1327150"/>
          <p14:tracePt t="47579" x="8972550" y="1327150"/>
          <p14:tracePt t="47595" x="8966200" y="1327150"/>
          <p14:tracePt t="47638" x="8959850" y="1327150"/>
          <p14:tracePt t="47650" x="8959850" y="1333500"/>
          <p14:tracePt t="48099" x="8947150" y="1333500"/>
          <p14:tracePt t="48107" x="8940800" y="1333500"/>
          <p14:tracePt t="48138" x="8934450" y="1327150"/>
          <p14:tracePt t="48175" x="8928100" y="1327150"/>
          <p14:tracePt t="48291" x="8921750" y="1327150"/>
          <p14:tracePt t="48309" x="8915400" y="1327150"/>
          <p14:tracePt t="48320" x="8902700" y="1327150"/>
          <p14:tracePt t="48341" x="8896350" y="1327150"/>
          <p14:tracePt t="48357" x="8890000" y="1327150"/>
          <p14:tracePt t="48374" x="8877300" y="1320800"/>
          <p14:tracePt t="48391" x="8870950" y="1314450"/>
          <p14:tracePt t="48465" x="8870950" y="1308100"/>
          <p14:tracePt t="48584" x="8870950" y="1301750"/>
          <p14:tracePt t="48679" x="8877300" y="1301750"/>
          <p14:tracePt t="48688" x="8883650" y="1301750"/>
          <p14:tracePt t="48796" x="8877300" y="1301750"/>
          <p14:tracePt t="48815" x="8870950" y="1295400"/>
          <p14:tracePt t="48848" x="8870950" y="1289050"/>
          <p14:tracePt t="48947" x="8870950" y="1282700"/>
          <p14:tracePt t="49009" x="8851900" y="1282700"/>
          <p14:tracePt t="49015" x="8820150" y="1282700"/>
          <p14:tracePt t="49360" x="8807450" y="1276350"/>
          <p14:tracePt t="49368" x="8801100" y="1263650"/>
          <p14:tracePt t="49377" x="8782050" y="1257300"/>
          <p14:tracePt t="49393" x="8737600" y="1257300"/>
          <p14:tracePt t="49410" x="8693150" y="1250950"/>
          <p14:tracePt t="49426" x="8667750" y="1250950"/>
          <p14:tracePt t="49443" x="8642350" y="1250950"/>
          <p14:tracePt t="49460" x="8623300" y="1250950"/>
          <p14:tracePt t="49476" x="8591550" y="1250950"/>
          <p14:tracePt t="49493" x="8566150" y="1231900"/>
          <p14:tracePt t="49510" x="8534400" y="1200150"/>
          <p14:tracePt t="49526" x="8502650" y="1181100"/>
          <p14:tracePt t="49543" x="8489950" y="1162050"/>
          <p14:tracePt t="49560" x="8477250" y="1155700"/>
          <p14:tracePt t="49857" x="8470900" y="1155700"/>
          <p14:tracePt t="49872" x="8464550" y="1155700"/>
          <p14:tracePt t="49880" x="8451850" y="1155700"/>
          <p14:tracePt t="49905" x="8439150" y="1162050"/>
          <p14:tracePt t="49912" x="8420100" y="1174750"/>
          <p14:tracePt t="49929" x="8413750" y="1174750"/>
          <p14:tracePt t="49938" x="8407400" y="1174750"/>
          <p14:tracePt t="49952" x="8401050" y="1174750"/>
          <p14:tracePt t="49964" x="8394700" y="1174750"/>
          <p14:tracePt t="49981" x="8382000" y="1174750"/>
          <p14:tracePt t="49997" x="8362950" y="1174750"/>
          <p14:tracePt t="50016" x="8331200" y="1174750"/>
          <p14:tracePt t="50031" x="8299450" y="1174750"/>
          <p14:tracePt t="50048" x="8274050" y="1174750"/>
          <p14:tracePt t="50064" x="8242300" y="1174750"/>
          <p14:tracePt t="50081" x="8229600" y="1174750"/>
          <p14:tracePt t="50098" x="8223250" y="1174750"/>
          <p14:tracePt t="52050" x="8242300" y="1174750"/>
          <p14:tracePt t="52065" x="8261350" y="1168400"/>
          <p14:tracePt t="52072" x="8267700" y="1168400"/>
          <p14:tracePt t="52081" x="8293100" y="1168400"/>
          <p14:tracePt t="52091" x="8312150" y="1168400"/>
          <p14:tracePt t="52108" x="8356600" y="1162050"/>
          <p14:tracePt t="52125" x="8401050" y="1162050"/>
          <p14:tracePt t="52141" x="8464550" y="1162050"/>
          <p14:tracePt t="52158" x="8528050" y="1162050"/>
          <p14:tracePt t="52175" x="8572500" y="1162050"/>
          <p14:tracePt t="52191" x="8597900" y="1162050"/>
          <p14:tracePt t="52208" x="8604250" y="1162050"/>
          <p14:tracePt t="52324" x="8610600" y="1162050"/>
          <p14:tracePt t="52332" x="8623300" y="1162050"/>
          <p14:tracePt t="52341" x="8629650" y="1162050"/>
          <p14:tracePt t="52358" x="8661400" y="1162050"/>
          <p14:tracePt t="52375" x="8718550" y="1162050"/>
          <p14:tracePt t="52391" x="8851900" y="1187450"/>
          <p14:tracePt t="52408" x="8966200" y="1200150"/>
          <p14:tracePt t="52425" x="9074150" y="1219200"/>
          <p14:tracePt t="52441" x="9201150" y="1238250"/>
          <p14:tracePt t="52458" x="9353550" y="1244600"/>
          <p14:tracePt t="52475" x="9518650" y="1244600"/>
          <p14:tracePt t="52492" x="9690100" y="1244600"/>
          <p14:tracePt t="52508" x="9855200" y="1244600"/>
          <p14:tracePt t="52525" x="10026650" y="1244600"/>
          <p14:tracePt t="52541" x="10198100" y="1263650"/>
          <p14:tracePt t="52558" x="10344150" y="1276350"/>
          <p14:tracePt t="52578" x="10521950" y="1308100"/>
          <p14:tracePt t="52591" x="10579100" y="1314450"/>
          <p14:tracePt t="52608" x="10718800" y="1339850"/>
          <p14:tracePt t="52625" x="10826750" y="1352550"/>
          <p14:tracePt t="52642" x="10934700" y="1365250"/>
          <p14:tracePt t="52658" x="11036300" y="1377950"/>
          <p14:tracePt t="52675" x="11106150" y="1384300"/>
          <p14:tracePt t="52692" x="11137900" y="1384300"/>
          <p14:tracePt t="52708" x="11163300" y="1384300"/>
          <p14:tracePt t="52725" x="11163300" y="1377950"/>
          <p14:tracePt t="52742" x="11176000" y="1371600"/>
          <p14:tracePt t="52803" x="11182350" y="1371600"/>
          <p14:tracePt t="52811" x="11195050" y="1358900"/>
          <p14:tracePt t="52825" x="11214100" y="1352550"/>
          <p14:tracePt t="52833" x="11220450" y="1352550"/>
          <p14:tracePt t="52849" x="11245850" y="1346200"/>
          <p14:tracePt t="52866" x="11264900" y="1333500"/>
          <p14:tracePt t="52875" x="11283950" y="1327150"/>
          <p14:tracePt t="52892" x="11322050" y="1314450"/>
          <p14:tracePt t="52908" x="11353800" y="1308100"/>
          <p14:tracePt t="52925" x="11366500" y="1295400"/>
          <p14:tracePt t="53346" x="11372850" y="1289050"/>
          <p14:tracePt t="53369" x="11372850" y="1282700"/>
          <p14:tracePt t="53386" x="11372850" y="1276350"/>
          <p14:tracePt t="53452" x="11372850" y="1263650"/>
          <p14:tracePt t="53485" x="11385550" y="1250950"/>
          <p14:tracePt t="53900" x="11379200" y="1250950"/>
          <p14:tracePt t="53917" x="11372850" y="1250950"/>
          <p14:tracePt t="53922" x="11360150" y="1244600"/>
          <p14:tracePt t="54031" x="11353800" y="1244600"/>
          <p14:tracePt t="54038" x="11334750" y="1225550"/>
          <p14:tracePt t="54048" x="11328400" y="1219200"/>
          <p14:tracePt t="54059" x="11322050" y="1219200"/>
          <p14:tracePt t="54075" x="11309350" y="1206500"/>
          <p14:tracePt t="54092" x="11303000" y="1200150"/>
          <p14:tracePt t="54108" x="11296650" y="1187450"/>
          <p14:tracePt t="54125" x="11296650" y="1181100"/>
          <p14:tracePt t="54142" x="11296650" y="1174750"/>
          <p14:tracePt t="54158" x="11296650" y="1162050"/>
          <p14:tracePt t="54175" x="11296650" y="1149350"/>
          <p14:tracePt t="54192" x="11296650" y="1143000"/>
          <p14:tracePt t="54208" x="11296650" y="1136650"/>
          <p14:tracePt t="54234" x="11303000" y="1136650"/>
          <p14:tracePt t="54413" x="11309350" y="1130300"/>
          <p14:tracePt t="54429" x="11303000" y="1130300"/>
          <p14:tracePt t="54436" x="11283950" y="1123950"/>
          <p14:tracePt t="54442" x="11252200" y="1098550"/>
          <p14:tracePt t="54459" x="11220450" y="1073150"/>
          <p14:tracePt t="54475" x="11176000" y="1022350"/>
          <p14:tracePt t="54492" x="11144250" y="965200"/>
          <p14:tracePt t="54508" x="11106150" y="857250"/>
          <p14:tracePt t="54525" x="11106150" y="787400"/>
          <p14:tracePt t="54542" x="11106150" y="730250"/>
          <p14:tracePt t="54559" x="11112500" y="692150"/>
          <p14:tracePt t="54576" x="11137900" y="666750"/>
          <p14:tracePt t="54593" x="11201400" y="647700"/>
          <p14:tracePt t="54609" x="11239500" y="647700"/>
          <p14:tracePt t="54625" x="11296650" y="647700"/>
          <p14:tracePt t="54642" x="11360150" y="666750"/>
          <p14:tracePt t="54658" x="11404600" y="692150"/>
          <p14:tracePt t="54675" x="11461750" y="730250"/>
          <p14:tracePt t="54692" x="11474450" y="762000"/>
          <p14:tracePt t="54709" x="11493500" y="793750"/>
          <p14:tracePt t="54725" x="11499850" y="825500"/>
          <p14:tracePt t="54742" x="11499850" y="869950"/>
          <p14:tracePt t="54759" x="11499850" y="901700"/>
          <p14:tracePt t="54775" x="11499850" y="927100"/>
          <p14:tracePt t="54792" x="11499850" y="952500"/>
          <p14:tracePt t="54809" x="11480800" y="984250"/>
          <p14:tracePt t="54825" x="11461750" y="1009650"/>
          <p14:tracePt t="54842" x="11449050" y="1022350"/>
          <p14:tracePt t="54859" x="11442700" y="1022350"/>
          <p14:tracePt t="54875" x="11430000" y="1022350"/>
          <p14:tracePt t="54909" x="11410950" y="1028700"/>
          <p14:tracePt t="55411" x="11410950" y="1035050"/>
          <p14:tracePt t="55428" x="11404600" y="1041400"/>
          <p14:tracePt t="55444" x="11391900" y="1041400"/>
          <p14:tracePt t="55460" x="11385550" y="1041400"/>
          <p14:tracePt t="55470" x="11379200" y="1047750"/>
          <p14:tracePt t="55485" x="11372850" y="1047750"/>
          <p14:tracePt t="55493" x="11366500" y="1054100"/>
          <p14:tracePt t="55516" x="11360150" y="1060450"/>
          <p14:tracePt t="55548" x="11353800" y="1060450"/>
          <p14:tracePt t="55597" x="11347450" y="1060450"/>
          <p14:tracePt t="55669" x="11341100" y="1060450"/>
          <p14:tracePt t="55676" x="11341100" y="1066800"/>
          <p14:tracePt t="55686" x="11322050" y="1066800"/>
          <p14:tracePt t="55699" x="11252200" y="1085850"/>
          <p14:tracePt t="55716" x="11163300" y="1111250"/>
          <p14:tracePt t="55733" x="11093450" y="1136650"/>
          <p14:tracePt t="55749" x="10960100" y="1206500"/>
          <p14:tracePt t="55766" x="10763250" y="1270000"/>
          <p14:tracePt t="55783" x="10541000" y="1333500"/>
          <p14:tracePt t="55799" x="10287000" y="1403350"/>
          <p14:tracePt t="55818" x="10071100" y="1454150"/>
          <p14:tracePt t="55821" x="9994900" y="1466850"/>
          <p14:tracePt t="55833" x="9925050" y="1492250"/>
          <p14:tracePt t="55849" x="9823450" y="1524000"/>
          <p14:tracePt t="55866" x="9734550" y="1530350"/>
          <p14:tracePt t="55883" x="9639300" y="1543050"/>
          <p14:tracePt t="55899" x="9505950" y="1562100"/>
          <p14:tracePt t="55916" x="9366250" y="1574800"/>
          <p14:tracePt t="55933" x="9144000" y="1606550"/>
          <p14:tracePt t="55949" x="8877300" y="1631950"/>
          <p14:tracePt t="55966" x="8553450" y="1676400"/>
          <p14:tracePt t="55983" x="8178800" y="1733550"/>
          <p14:tracePt t="56000" x="7829550" y="1790700"/>
          <p14:tracePt t="56017" x="7524750" y="1835150"/>
          <p14:tracePt t="56033" x="7016750" y="1898650"/>
          <p14:tracePt t="56050" x="6610350" y="1949450"/>
          <p14:tracePt t="56067" x="6216650" y="2006600"/>
          <p14:tracePt t="56083" x="5867400" y="2063750"/>
          <p14:tracePt t="56100" x="5581650" y="2108200"/>
          <p14:tracePt t="56116" x="5359400" y="2133600"/>
          <p14:tracePt t="56133" x="5156200" y="2178050"/>
          <p14:tracePt t="56150" x="4984750" y="2203450"/>
          <p14:tracePt t="56166" x="4864100" y="2216150"/>
          <p14:tracePt t="56183" x="4768850" y="2235200"/>
          <p14:tracePt t="56200" x="4705350" y="2247900"/>
          <p14:tracePt t="56217" x="4591050" y="2286000"/>
          <p14:tracePt t="56233" x="4533900" y="2298700"/>
          <p14:tracePt t="56250" x="4381500" y="2349500"/>
          <p14:tracePt t="56267" x="4267200" y="2374900"/>
          <p14:tracePt t="56283" x="4146550" y="2406650"/>
          <p14:tracePt t="56300" x="4032250" y="2406650"/>
          <p14:tracePt t="56316" x="3924300" y="2406650"/>
          <p14:tracePt t="56333" x="3848100" y="2406650"/>
          <p14:tracePt t="56350" x="3797300" y="2406650"/>
          <p14:tracePt t="56367" x="3771900" y="2406650"/>
          <p14:tracePt t="56383" x="3765550" y="2406650"/>
          <p14:tracePt t="56400" x="3746500" y="2406650"/>
          <p14:tracePt t="56417" x="3721100" y="2406650"/>
          <p14:tracePt t="56433" x="3644900" y="2413000"/>
          <p14:tracePt t="56450" x="3575050" y="2425700"/>
          <p14:tracePt t="56467" x="3505200" y="2438400"/>
          <p14:tracePt t="56483" x="3397250" y="2470150"/>
          <p14:tracePt t="56500" x="3295650" y="2495550"/>
          <p14:tracePt t="56517" x="3219450" y="2514600"/>
          <p14:tracePt t="56533" x="3168650" y="2533650"/>
          <p14:tracePt t="56550" x="3124200" y="2546350"/>
          <p14:tracePt t="56567" x="3111500" y="2546350"/>
          <p14:tracePt t="56584" x="3098800" y="2552700"/>
          <p14:tracePt t="56601" x="3092450" y="2552700"/>
          <p14:tracePt t="56618" x="3079750" y="2565400"/>
          <p14:tracePt t="56633" x="3060700" y="2565400"/>
          <p14:tracePt t="56650" x="3035300" y="2565400"/>
          <p14:tracePt t="56667" x="3022600" y="2565400"/>
          <p14:tracePt t="56902" x="3016250" y="2565400"/>
          <p14:tracePt t="57003" x="3003550" y="2565400"/>
          <p14:tracePt t="57159" x="3003550" y="2571750"/>
          <p14:tracePt t="57166" x="3016250" y="2578100"/>
          <p14:tracePt t="57176" x="3022600" y="2578100"/>
          <p14:tracePt t="57183" x="3041650" y="2578100"/>
          <p14:tracePt t="57200" x="3067050" y="2590800"/>
          <p14:tracePt t="57217" x="3105150" y="2597150"/>
          <p14:tracePt t="57234" x="3136900" y="2616200"/>
          <p14:tracePt t="57250" x="3263900" y="2641600"/>
          <p14:tracePt t="57267" x="3390900" y="2667000"/>
          <p14:tracePt t="57283" x="3517900" y="2667000"/>
          <p14:tracePt t="57300" x="3638550" y="2667000"/>
          <p14:tracePt t="57317" x="3765550" y="2667000"/>
          <p14:tracePt t="57323" x="3829050" y="2667000"/>
          <p14:tracePt t="57333" x="3879850" y="2667000"/>
          <p14:tracePt t="57350" x="4000500" y="2667000"/>
          <p14:tracePt t="57367" x="4095750" y="2667000"/>
          <p14:tracePt t="57384" x="4152900" y="2667000"/>
          <p14:tracePt t="57400" x="4203700" y="2667000"/>
          <p14:tracePt t="57417" x="4241800" y="2667000"/>
          <p14:tracePt t="57434" x="4305300" y="2667000"/>
          <p14:tracePt t="57450" x="4337050" y="2667000"/>
          <p14:tracePt t="57467" x="4387850" y="2667000"/>
          <p14:tracePt t="57483" x="4432300" y="2660650"/>
          <p14:tracePt t="57500" x="4521200" y="2654300"/>
          <p14:tracePt t="57517" x="4622800" y="2628900"/>
          <p14:tracePt t="57534" x="4730750" y="2622550"/>
          <p14:tracePt t="57550" x="4800600" y="2609850"/>
          <p14:tracePt t="57567" x="4851400" y="2597150"/>
          <p14:tracePt t="57584" x="4857750" y="2597150"/>
          <p14:tracePt t="57600" x="4864100" y="2590800"/>
          <p14:tracePt t="57617" x="4876800" y="2590800"/>
          <p14:tracePt t="57653" x="4889500" y="2590800"/>
          <p14:tracePt t="57659" x="4902200" y="2590800"/>
          <p14:tracePt t="57675" x="4908550" y="2590800"/>
          <p14:tracePt t="57684" x="4921250" y="2590800"/>
          <p14:tracePt t="57700" x="4940300" y="2590800"/>
          <p14:tracePt t="57717" x="4959350" y="2590800"/>
          <p14:tracePt t="57734" x="4972050" y="2590800"/>
          <p14:tracePt t="58069" x="4972050" y="2597150"/>
          <p14:tracePt t="58076" x="4965700" y="2597150"/>
          <p14:tracePt t="58083" x="4953000" y="2603500"/>
          <p14:tracePt t="58093" x="4921250" y="2609850"/>
          <p14:tracePt t="58110" x="4895850" y="2616200"/>
          <p14:tracePt t="58126" x="4845050" y="2622550"/>
          <p14:tracePt t="58143" x="4756150" y="2635250"/>
          <p14:tracePt t="58160" x="4648200" y="2635250"/>
          <p14:tracePt t="58177" x="4584700" y="2635250"/>
          <p14:tracePt t="58193" x="4521200" y="2635250"/>
          <p14:tracePt t="58211" x="4483100" y="2635250"/>
          <p14:tracePt t="58226" x="4445000" y="2635250"/>
          <p14:tracePt t="59052" x="4457700" y="2635250"/>
          <p14:tracePt t="59063" x="4470400" y="2616200"/>
          <p14:tracePt t="59068" x="4476750" y="2603500"/>
          <p14:tracePt t="59079" x="4483100" y="2584450"/>
          <p14:tracePt t="59093" x="4495800" y="2578100"/>
          <p14:tracePt t="59109" x="4508500" y="2565400"/>
          <p14:tracePt t="59167" x="4521200" y="2565400"/>
          <p14:tracePt t="59173" x="4540250" y="2565400"/>
          <p14:tracePt t="59184" x="4565650" y="2571750"/>
          <p14:tracePt t="59193" x="4597400" y="2578100"/>
          <p14:tracePt t="59210" x="4673600" y="2609850"/>
          <p14:tracePt t="59228" x="4756150" y="2628900"/>
          <p14:tracePt t="59243" x="4813300" y="2654300"/>
          <p14:tracePt t="59260" x="4838700" y="2654300"/>
          <p14:tracePt t="59276" x="4845050" y="2654300"/>
          <p14:tracePt t="59428" x="4851400" y="2654300"/>
          <p14:tracePt t="59437" x="4864100" y="2635250"/>
          <p14:tracePt t="59446" x="4864100" y="2616200"/>
          <p14:tracePt t="59460" x="4870450" y="2590800"/>
          <p14:tracePt t="59476" x="4870450" y="2546350"/>
          <p14:tracePt t="59493" x="4870450" y="2495550"/>
          <p14:tracePt t="59510" x="4870450" y="2444750"/>
          <p14:tracePt t="59526" x="4857750" y="2400300"/>
          <p14:tracePt t="59543" x="4857750" y="2368550"/>
          <p14:tracePt t="59560" x="4851400" y="2324100"/>
          <p14:tracePt t="59577" x="4851400" y="2292350"/>
          <p14:tracePt t="59593" x="4851400" y="2260600"/>
          <p14:tracePt t="59610" x="4851400" y="2228850"/>
          <p14:tracePt t="59627" x="4851400" y="2209800"/>
          <p14:tracePt t="59643" x="4851400" y="2190750"/>
          <p14:tracePt t="59660" x="4851400" y="2165350"/>
          <p14:tracePt t="59677" x="4851400" y="2152650"/>
          <p14:tracePt t="59693" x="4851400" y="2127250"/>
          <p14:tracePt t="59710" x="4851400" y="2095500"/>
          <p14:tracePt t="59727" x="4851400" y="2063750"/>
          <p14:tracePt t="59743" x="4851400" y="2006600"/>
          <p14:tracePt t="59760" x="4851400" y="1955800"/>
          <p14:tracePt t="59776" x="4838700" y="1930400"/>
          <p14:tracePt t="59793" x="4832350" y="1911350"/>
          <p14:tracePt t="59810" x="4826000" y="1892300"/>
          <p14:tracePt t="59887" x="4826000" y="1885950"/>
          <p14:tracePt t="59892" x="4819650" y="1879600"/>
          <p14:tracePt t="59902" x="4813300" y="1873250"/>
          <p14:tracePt t="59910" x="4806950" y="1866900"/>
          <p14:tracePt t="59927" x="4800600" y="1854200"/>
          <p14:tracePt t="59944" x="4787900" y="1847850"/>
          <p14:tracePt t="59961" x="4781550" y="1835150"/>
          <p14:tracePt t="59977" x="4781550" y="1822450"/>
          <p14:tracePt t="59993" x="4775200" y="1809750"/>
          <p14:tracePt t="60011" x="4775200" y="1803400"/>
          <p14:tracePt t="60027" x="4768850" y="1797050"/>
          <p14:tracePt t="60301" x="4768850" y="1803400"/>
          <p14:tracePt t="60317" x="4768850" y="1809750"/>
          <p14:tracePt t="60325" x="4768850" y="1822450"/>
          <p14:tracePt t="60373" x="4768850" y="1828800"/>
          <p14:tracePt t="60389" x="4768850" y="1835150"/>
          <p14:tracePt t="60398" x="4781550" y="1854200"/>
          <p14:tracePt t="60408" x="4800600" y="1873250"/>
          <p14:tracePt t="60425" x="4914900" y="1968500"/>
          <p14:tracePt t="60442" x="5073650" y="2070100"/>
          <p14:tracePt t="60459" x="5226050" y="2159000"/>
          <p14:tracePt t="60475" x="5378450" y="2228850"/>
          <p14:tracePt t="60491" x="5429250" y="2241550"/>
          <p14:tracePt t="60508" x="5441950" y="2241550"/>
          <p14:tracePt t="60541" x="5448300" y="2241550"/>
          <p14:tracePt t="60558" x="5448300" y="2228850"/>
          <p14:tracePt t="60575" x="5448300" y="2197100"/>
          <p14:tracePt t="60592" x="5448300" y="2159000"/>
          <p14:tracePt t="60609" x="5448300" y="2146300"/>
          <p14:tracePt t="60625" x="5448300" y="2120900"/>
          <p14:tracePt t="60663" x="5454650" y="2120900"/>
          <p14:tracePt t="60675" x="5461000" y="2120900"/>
          <p14:tracePt t="60692" x="5568950" y="2127250"/>
          <p14:tracePt t="60708" x="5721350" y="2152650"/>
          <p14:tracePt t="60725" x="5867400" y="2178050"/>
          <p14:tracePt t="60742" x="6007100" y="2184400"/>
          <p14:tracePt t="60759" x="6096000" y="2184400"/>
          <p14:tracePt t="60775" x="6153150" y="2184400"/>
          <p14:tracePt t="60831" x="6159500" y="2190750"/>
          <p14:tracePt t="60853" x="6159500" y="2197100"/>
          <p14:tracePt t="60878" x="6159500" y="2203450"/>
          <p14:tracePt t="60886" x="6153150" y="2209800"/>
          <p14:tracePt t="60896" x="6127750" y="2216150"/>
          <p14:tracePt t="60909" x="6032500" y="2254250"/>
          <p14:tracePt t="60926" x="5822950" y="2324100"/>
          <p14:tracePt t="60942" x="5461000" y="2413000"/>
          <p14:tracePt t="60959" x="4991100" y="2533650"/>
          <p14:tracePt t="60976" x="4578350" y="2597150"/>
          <p14:tracePt t="60992" x="4343400" y="2622550"/>
          <p14:tracePt t="61009" x="4171950" y="2622550"/>
          <p14:tracePt t="61025" x="4057650" y="2622550"/>
          <p14:tracePt t="61042" x="3987800" y="2622550"/>
          <p14:tracePt t="61059" x="3956050" y="2622550"/>
          <p14:tracePt t="61075" x="3949700" y="2622550"/>
          <p14:tracePt t="61092" x="3943350" y="2622550"/>
          <p14:tracePt t="61109" x="3937000" y="2628900"/>
          <p14:tracePt t="61126" x="3917950" y="2628900"/>
          <p14:tracePt t="61142" x="3898900" y="2628900"/>
          <p14:tracePt t="61159" x="3886200" y="2628900"/>
          <p14:tracePt t="61175" x="3867150" y="2628900"/>
          <p14:tracePt t="61192" x="3835400" y="2628900"/>
          <p14:tracePt t="61209" x="3797300" y="2628900"/>
          <p14:tracePt t="61225" x="3778250" y="2628900"/>
          <p14:tracePt t="61242" x="3765550" y="2628900"/>
          <p14:tracePt t="61260" x="3752850" y="2628900"/>
          <p14:tracePt t="61276" x="3702050" y="2622550"/>
          <p14:tracePt t="61292" x="3625850" y="2603500"/>
          <p14:tracePt t="61309" x="3543300" y="2571750"/>
          <p14:tracePt t="61326" x="3505200" y="2559050"/>
          <p14:tracePt t="61343" x="3479800" y="2546350"/>
          <p14:tracePt t="61359" x="3467100" y="2546350"/>
          <p14:tracePt t="61536" x="3454400" y="2546350"/>
          <p14:tracePt t="61544" x="3448050" y="2546350"/>
          <p14:tracePt t="61553" x="3441700" y="2546350"/>
          <p14:tracePt t="61559" x="3429000" y="2546350"/>
          <p14:tracePt t="61576" x="3397250" y="2546350"/>
          <p14:tracePt t="61593" x="3340100" y="2527300"/>
          <p14:tracePt t="61609" x="3257550" y="2508250"/>
          <p14:tracePt t="61626" x="3200400" y="2482850"/>
          <p14:tracePt t="61643" x="3143250" y="2451100"/>
          <p14:tracePt t="61660" x="3111500" y="2387600"/>
          <p14:tracePt t="61676" x="3060700" y="2222500"/>
          <p14:tracePt t="61693" x="3035300" y="2101850"/>
          <p14:tracePt t="61709" x="3028950" y="2000250"/>
          <p14:tracePt t="61726" x="3028950" y="1936750"/>
          <p14:tracePt t="61743" x="3028950" y="1860550"/>
          <p14:tracePt t="61760" x="3060700" y="1778000"/>
          <p14:tracePt t="61776" x="3130550" y="1701800"/>
          <p14:tracePt t="61793" x="3238500" y="1612900"/>
          <p14:tracePt t="61809" x="3359150" y="1536700"/>
          <p14:tracePt t="61826" x="3498850" y="1473200"/>
          <p14:tracePt t="61834" x="3543300" y="1454150"/>
          <p14:tracePt t="61843" x="3606800" y="1435100"/>
          <p14:tracePt t="61860" x="3689350" y="1416050"/>
          <p14:tracePt t="61876" x="3746500" y="1403350"/>
          <p14:tracePt t="61909" x="3771900" y="1422400"/>
          <p14:tracePt t="61926" x="3790950" y="1473200"/>
          <p14:tracePt t="61943" x="3854450" y="1568450"/>
          <p14:tracePt t="61959" x="3911600" y="1657350"/>
          <p14:tracePt t="61976" x="3975100" y="1765300"/>
          <p14:tracePt t="61993" x="4019550" y="1828800"/>
          <p14:tracePt t="62010" x="4025900" y="1866900"/>
          <p14:tracePt t="62027" x="4038600" y="1892300"/>
          <p14:tracePt t="62043" x="4038600" y="1917700"/>
          <p14:tracePt t="62060" x="4038600" y="1949450"/>
          <p14:tracePt t="62080" x="4032250" y="1968500"/>
          <p14:tracePt t="62093" x="3987800" y="2019300"/>
          <p14:tracePt t="62110" x="3937000" y="2063750"/>
          <p14:tracePt t="62126" x="3898900" y="2101850"/>
          <p14:tracePt t="62143" x="3822700" y="2178050"/>
          <p14:tracePt t="62160" x="3746500" y="2247900"/>
          <p14:tracePt t="62176" x="3683000" y="2298700"/>
          <p14:tracePt t="62193" x="3638550" y="2311400"/>
          <p14:tracePt t="62210" x="3632200" y="2317750"/>
          <p14:tracePt t="63558" x="3613150" y="2317750"/>
          <p14:tracePt t="63569" x="3606800" y="2324100"/>
          <p14:tracePt t="63663" x="3600450" y="2324100"/>
          <p14:tracePt t="63679" x="3587750" y="2324100"/>
          <p14:tracePt t="63696" x="3581400" y="2324100"/>
          <p14:tracePt t="63705" x="3575050" y="2324100"/>
          <p14:tracePt t="63715" x="3562350" y="2324100"/>
          <p14:tracePt t="63732" x="3543300" y="2324100"/>
          <p14:tracePt t="63750" x="3498850" y="2324100"/>
          <p14:tracePt t="63765" x="3473450" y="2317750"/>
          <p14:tracePt t="63782" x="3454400" y="2311400"/>
          <p14:tracePt t="63798" x="3435350" y="2305050"/>
          <p14:tracePt t="63815" x="3422650" y="2292350"/>
          <p14:tracePt t="63832" x="3409950" y="2286000"/>
          <p14:tracePt t="63848" x="3397250" y="2279650"/>
          <p14:tracePt t="63865" x="3352800" y="2254250"/>
          <p14:tracePt t="63882" x="3257550" y="2209800"/>
          <p14:tracePt t="63898" x="3124200" y="2152650"/>
          <p14:tracePt t="63915" x="3035300" y="2101850"/>
          <p14:tracePt t="63932" x="3003550" y="2076450"/>
          <p14:tracePt t="63949" x="2978150" y="2025650"/>
          <p14:tracePt t="63965" x="2978150" y="2000250"/>
          <p14:tracePt t="63982" x="2978150" y="1968500"/>
          <p14:tracePt t="63999" x="2978150" y="1943100"/>
          <p14:tracePt t="64015" x="2997200" y="1911350"/>
          <p14:tracePt t="64032" x="3003550" y="1905000"/>
          <p14:tracePt t="64048" x="3028950" y="1873250"/>
          <p14:tracePt t="64066" x="3054350" y="1841500"/>
          <p14:tracePt t="64082" x="3086100" y="1797050"/>
          <p14:tracePt t="64099" x="3124200" y="1739900"/>
          <p14:tracePt t="64115" x="3149600" y="1695450"/>
          <p14:tracePt t="64132" x="3187700" y="1663700"/>
          <p14:tracePt t="64153" x="3276600" y="1619250"/>
          <p14:tracePt t="64165" x="3352800" y="1606550"/>
          <p14:tracePt t="64182" x="3429000" y="1606550"/>
          <p14:tracePt t="64199" x="3536950" y="1606550"/>
          <p14:tracePt t="64215" x="3683000" y="1606550"/>
          <p14:tracePt t="64232" x="3835400" y="1638300"/>
          <p14:tracePt t="64249" x="3987800" y="1676400"/>
          <p14:tracePt t="64265" x="4083050" y="1708150"/>
          <p14:tracePt t="64282" x="4133850" y="1727200"/>
          <p14:tracePt t="64299" x="4159250" y="1746250"/>
          <p14:tracePt t="64315" x="4165600" y="1752600"/>
          <p14:tracePt t="64333" x="4165600" y="1771650"/>
          <p14:tracePt t="64345" x="4165600" y="1809750"/>
          <p14:tracePt t="64353" x="4165600" y="1828800"/>
          <p14:tracePt t="64366" x="4165600" y="1873250"/>
          <p14:tracePt t="64382" x="4165600" y="1917700"/>
          <p14:tracePt t="64399" x="4152900" y="2012950"/>
          <p14:tracePt t="64416" x="4146550" y="2095500"/>
          <p14:tracePt t="64432" x="4121150" y="2197100"/>
          <p14:tracePt t="64449" x="4108450" y="2286000"/>
          <p14:tracePt t="64465" x="4083050" y="2349500"/>
          <p14:tracePt t="64483" x="4083050" y="2368550"/>
          <p14:tracePt t="65472" x="4083050" y="2381250"/>
          <p14:tracePt t="65481" x="4089400" y="2387600"/>
          <p14:tracePt t="65490" x="4114800" y="2387600"/>
          <p14:tracePt t="65497" x="4146550" y="2393950"/>
          <p14:tracePt t="65514" x="4248150" y="2406650"/>
          <p14:tracePt t="65530" x="4362450" y="2413000"/>
          <p14:tracePt t="65547" x="4521200" y="2413000"/>
          <p14:tracePt t="65564" x="4692650" y="2413000"/>
          <p14:tracePt t="65580" x="4800600" y="2413000"/>
          <p14:tracePt t="65598" x="4864100" y="2406650"/>
          <p14:tracePt t="65614" x="4895850" y="2393950"/>
          <p14:tracePt t="65630" x="4914900" y="2387600"/>
          <p14:tracePt t="65664" x="4921250" y="2387600"/>
          <p14:tracePt t="65680" x="4933950" y="2387600"/>
          <p14:tracePt t="65697" x="4972050" y="2387600"/>
          <p14:tracePt t="65714" x="5016500" y="2387600"/>
          <p14:tracePt t="65732" x="5067300" y="2387600"/>
          <p14:tracePt t="65747" x="5124450" y="2393950"/>
          <p14:tracePt t="65764" x="5187950" y="2393950"/>
          <p14:tracePt t="65781" x="5257800" y="2393950"/>
          <p14:tracePt t="65797" x="5283200" y="2393950"/>
          <p14:tracePt t="65814" x="5295900" y="2393950"/>
          <p14:tracePt t="65913" x="5302250" y="2393950"/>
          <p14:tracePt t="66706" x="5308600" y="2393950"/>
          <p14:tracePt t="66714" x="5308600" y="2387600"/>
          <p14:tracePt t="66723" x="5302250" y="2381250"/>
          <p14:tracePt t="66731" x="5276850" y="2381250"/>
          <p14:tracePt t="66747" x="5238750" y="2381250"/>
          <p14:tracePt t="66764" x="5143500" y="2381250"/>
          <p14:tracePt t="66780" x="5054600" y="2381250"/>
          <p14:tracePt t="66798" x="4921250" y="2413000"/>
          <p14:tracePt t="66815" x="4794250" y="2489200"/>
          <p14:tracePt t="66830" x="4787900" y="2501900"/>
          <p14:tracePt t="66890" x="4787900" y="2508250"/>
          <p14:tracePt t="66914" x="4787900" y="2495550"/>
          <p14:tracePt t="66922" x="4787900" y="2489200"/>
          <p14:tracePt t="66932" x="4781550" y="2476500"/>
          <p14:tracePt t="66947" x="4756150" y="2451100"/>
          <p14:tracePt t="66964" x="4724400" y="2438400"/>
          <p14:tracePt t="66980" x="4679950" y="2438400"/>
          <p14:tracePt t="66997" x="4673600" y="2438400"/>
          <p14:tracePt t="67039" x="4667250" y="2438400"/>
          <p14:tracePt t="67298" x="4660900" y="2438400"/>
          <p14:tracePt t="67321" x="4660900" y="2444750"/>
          <p14:tracePt t="67587" x="4660900" y="2438400"/>
          <p14:tracePt t="67608" x="4660900" y="2425700"/>
          <p14:tracePt t="67624" x="4660900" y="2419350"/>
          <p14:tracePt t="67634" x="4673600" y="2413000"/>
          <p14:tracePt t="67639" x="4679950" y="2400300"/>
          <p14:tracePt t="67650" x="4679950" y="2387600"/>
          <p14:tracePt t="67661" x="4686300" y="2368550"/>
          <p14:tracePt t="67679" x="4705350" y="2324100"/>
          <p14:tracePt t="67695" x="4711700" y="2286000"/>
          <p14:tracePt t="67711" x="4718050" y="2254250"/>
          <p14:tracePt t="67728" x="4730750" y="2222500"/>
          <p14:tracePt t="67745" x="4737100" y="2190750"/>
          <p14:tracePt t="67762" x="4743450" y="2139950"/>
          <p14:tracePt t="67778" x="4743450" y="2076450"/>
          <p14:tracePt t="67795" x="4743450" y="2000250"/>
          <p14:tracePt t="67812" x="4743450" y="1936750"/>
          <p14:tracePt t="67828" x="4743450" y="1905000"/>
          <p14:tracePt t="68017" x="4743450" y="1892300"/>
          <p14:tracePt t="68040" x="4743450" y="1885950"/>
          <p14:tracePt t="68139" x="4737100" y="1885950"/>
          <p14:tracePt t="68178" x="4737100" y="1879600"/>
          <p14:tracePt t="68218" x="4737100" y="1873250"/>
          <p14:tracePt t="68428" x="4737100" y="1866900"/>
          <p14:tracePt t="68442" x="4737100" y="1860550"/>
          <p14:tracePt t="68464" x="4737100" y="1854200"/>
          <p14:tracePt t="68779" x="4737100" y="1847850"/>
          <p14:tracePt t="68797" x="4737100" y="1841500"/>
          <p14:tracePt t="69088" x="4737100" y="1835150"/>
          <p14:tracePt t="69105" x="4730750" y="1835150"/>
          <p14:tracePt t="69121" x="4730750" y="1847850"/>
          <p14:tracePt t="69129" x="4730750" y="1854200"/>
          <p14:tracePt t="69137" x="4730750" y="1866900"/>
          <p14:tracePt t="69146" x="4724400" y="1885950"/>
          <p14:tracePt t="69162" x="4711700" y="1911350"/>
          <p14:tracePt t="69179" x="4692650" y="1936750"/>
          <p14:tracePt t="69196" x="4667250" y="1993900"/>
          <p14:tracePt t="69212" x="4603750" y="2108200"/>
          <p14:tracePt t="69229" x="4508500" y="2216150"/>
          <p14:tracePt t="69245" x="4432300" y="2311400"/>
          <p14:tracePt t="69263" x="4413250" y="2355850"/>
          <p14:tracePt t="69281" x="4413250" y="2393950"/>
          <p14:tracePt t="69296" x="4413250" y="2400300"/>
          <p14:tracePt t="69312" x="4419600" y="2406650"/>
          <p14:tracePt t="69329" x="4432300" y="2425700"/>
          <p14:tracePt t="69336" x="4451350" y="2425700"/>
          <p14:tracePt t="69362" x="4464050" y="2425700"/>
          <p14:tracePt t="69379" x="4502150" y="2432050"/>
          <p14:tracePt t="69396" x="4533900" y="2444750"/>
          <p14:tracePt t="69412" x="4603750" y="2451100"/>
          <p14:tracePt t="69429" x="4692650" y="2482850"/>
          <p14:tracePt t="69446" x="4813300" y="2514600"/>
          <p14:tracePt t="69463" x="4959350" y="2565400"/>
          <p14:tracePt t="69479" x="5226050" y="2609850"/>
          <p14:tracePt t="69496" x="5403850" y="2616200"/>
          <p14:tracePt t="69512" x="5562600" y="2616200"/>
          <p14:tracePt t="69529" x="5721350" y="2609850"/>
          <p14:tracePt t="69546" x="5835650" y="2565400"/>
          <p14:tracePt t="69563" x="5930900" y="2520950"/>
          <p14:tracePt t="69579" x="5975350" y="2476500"/>
          <p14:tracePt t="69596" x="6007100" y="2432050"/>
          <p14:tracePt t="69612" x="6038850" y="2349500"/>
          <p14:tracePt t="69629" x="6070600" y="2254250"/>
          <p14:tracePt t="69646" x="6070600" y="2190750"/>
          <p14:tracePt t="69665" x="6070600" y="2082800"/>
          <p14:tracePt t="69679" x="6070600" y="2038350"/>
          <p14:tracePt t="69696" x="6045200" y="1892300"/>
          <p14:tracePt t="69713" x="6013450" y="1809750"/>
          <p14:tracePt t="69729" x="5975350" y="1739900"/>
          <p14:tracePt t="69746" x="5905500" y="1644650"/>
          <p14:tracePt t="69763" x="5816600" y="1574800"/>
          <p14:tracePt t="69779" x="5715000" y="1524000"/>
          <p14:tracePt t="69796" x="5632450" y="1492250"/>
          <p14:tracePt t="69813" x="5537200" y="1473200"/>
          <p14:tracePt t="69829" x="5448300" y="1460500"/>
          <p14:tracePt t="69836" x="5416550" y="1460500"/>
          <p14:tracePt t="69846" x="5378450" y="1460500"/>
          <p14:tracePt t="69863" x="5283200" y="1460500"/>
          <p14:tracePt t="69880" x="5168900" y="1460500"/>
          <p14:tracePt t="69896" x="4953000" y="1492250"/>
          <p14:tracePt t="69913" x="4806950" y="1530350"/>
          <p14:tracePt t="69930" x="4686300" y="1574800"/>
          <p14:tracePt t="69947" x="4572000" y="1638300"/>
          <p14:tracePt t="69963" x="4495800" y="1689100"/>
          <p14:tracePt t="69980" x="4425950" y="1758950"/>
          <p14:tracePt t="69996" x="4368800" y="1873250"/>
          <p14:tracePt t="70013" x="4330700" y="1987550"/>
          <p14:tracePt t="70029" x="4298950" y="2076450"/>
          <p14:tracePt t="70046" x="4286250" y="2146300"/>
          <p14:tracePt t="70064" x="4273550" y="2203450"/>
          <p14:tracePt t="70079" x="4273550" y="2260600"/>
          <p14:tracePt t="70096" x="4273550" y="2286000"/>
          <p14:tracePt t="70113" x="4273550" y="2311400"/>
          <p14:tracePt t="70130" x="4318000" y="2349500"/>
          <p14:tracePt t="70146" x="4381500" y="2393950"/>
          <p14:tracePt t="70163" x="4489450" y="2451100"/>
          <p14:tracePt t="70180" x="4584700" y="2501900"/>
          <p14:tracePt t="70196" x="4667250" y="2540000"/>
          <p14:tracePt t="70213" x="4705350" y="2546350"/>
          <p14:tracePt t="70230" x="4718050" y="2546350"/>
          <p14:tracePt t="70314" x="4724400" y="2546350"/>
          <p14:tracePt t="70321" x="4730750" y="2546350"/>
          <p14:tracePt t="70346" x="4737100" y="2546350"/>
          <p14:tracePt t="70361" x="4756150" y="2546350"/>
          <p14:tracePt t="70378" x="4775200" y="2546350"/>
          <p14:tracePt t="70387" x="4781550" y="2546350"/>
          <p14:tracePt t="70397" x="4800600" y="2546350"/>
          <p14:tracePt t="70414" x="4832350" y="2546350"/>
          <p14:tracePt t="70430" x="4870450" y="2540000"/>
          <p14:tracePt t="70447" x="4940300" y="2527300"/>
          <p14:tracePt t="70464" x="5041900" y="2508250"/>
          <p14:tracePt t="70480" x="5187950" y="2495550"/>
          <p14:tracePt t="70497" x="5257800" y="2489200"/>
          <p14:tracePt t="70513" x="5270500" y="2482850"/>
          <p14:tracePt t="70530" x="5283200" y="2482850"/>
          <p14:tracePt t="70669" x="5295900" y="2476500"/>
          <p14:tracePt t="72821" x="5283200" y="2476500"/>
          <p14:tracePt t="72838" x="5270500" y="2476500"/>
          <p14:tracePt t="72852" x="5251450" y="2476500"/>
          <p14:tracePt t="72858" x="5245100" y="2476500"/>
          <p14:tracePt t="72869" x="5238750" y="2476500"/>
          <p14:tracePt t="72880" x="5219700" y="2476500"/>
          <p14:tracePt t="72898" x="5207000" y="2476500"/>
          <p14:tracePt t="72930" x="5200650" y="2476500"/>
          <p14:tracePt t="73005" x="5219700" y="2476500"/>
          <p14:tracePt t="73013" x="5251450" y="2476500"/>
          <p14:tracePt t="73023" x="5283200" y="2482850"/>
          <p14:tracePt t="73030" x="5340350" y="2489200"/>
          <p14:tracePt t="73047" x="5461000" y="2501900"/>
          <p14:tracePt t="73063" x="5600700" y="2514600"/>
          <p14:tracePt t="73080" x="5727700" y="2527300"/>
          <p14:tracePt t="73098" x="5924550" y="2559050"/>
          <p14:tracePt t="73113" x="6000750" y="2571750"/>
          <p14:tracePt t="73130" x="6026150" y="2571750"/>
          <p14:tracePt t="73171" x="6032500" y="2565400"/>
          <p14:tracePt t="73180" x="6032500" y="2552700"/>
          <p14:tracePt t="73197" x="6032500" y="2533650"/>
          <p14:tracePt t="73213" x="6032500" y="2520950"/>
          <p14:tracePt t="73230" x="5994400" y="2501900"/>
          <p14:tracePt t="73247" x="5949950" y="2489200"/>
          <p14:tracePt t="73263" x="5880100" y="2476500"/>
          <p14:tracePt t="73282" x="5791200" y="2476500"/>
          <p14:tracePt t="73297" x="5651500" y="2476500"/>
          <p14:tracePt t="73313" x="5549900" y="2476500"/>
          <p14:tracePt t="73330" x="5473700" y="2476500"/>
          <p14:tracePt t="73347" x="5403850" y="2476500"/>
          <p14:tracePt t="73364" x="5359400" y="2476500"/>
          <p14:tracePt t="73380" x="5327650" y="2476500"/>
          <p14:tracePt t="73413" x="5321300" y="2476500"/>
          <p14:tracePt t="73430" x="5308600" y="2476500"/>
          <p14:tracePt t="73573" x="5359400" y="2476500"/>
          <p14:tracePt t="73580" x="5435600" y="2476500"/>
          <p14:tracePt t="73590" x="5518150" y="2476500"/>
          <p14:tracePt t="73597" x="5613400" y="2476500"/>
          <p14:tracePt t="73614" x="5822950" y="2476500"/>
          <p14:tracePt t="73630" x="6045200" y="2482850"/>
          <p14:tracePt t="73647" x="6248400" y="2520950"/>
          <p14:tracePt t="73664" x="6407150" y="2533650"/>
          <p14:tracePt t="73682" x="6527800" y="2559050"/>
          <p14:tracePt t="73697" x="6661150" y="2578100"/>
          <p14:tracePt t="73714" x="6718300" y="2590800"/>
          <p14:tracePt t="73730" x="6762750" y="2597150"/>
          <p14:tracePt t="73747" x="6788150" y="2597150"/>
          <p14:tracePt t="73797" x="6794500" y="2597150"/>
          <p14:tracePt t="73807" x="6762750" y="2578100"/>
          <p14:tracePt t="73814" x="6724650" y="2559050"/>
          <p14:tracePt t="73831" x="6604000" y="2508250"/>
          <p14:tracePt t="73838" x="6546850" y="2476500"/>
          <p14:tracePt t="73847" x="6470650" y="2457450"/>
          <p14:tracePt t="73864" x="6305550" y="2413000"/>
          <p14:tracePt t="73881" x="6057900" y="2349500"/>
          <p14:tracePt t="73897" x="5626100" y="2228850"/>
          <p14:tracePt t="73914" x="5365750" y="2197100"/>
          <p14:tracePt t="73931" x="5207000" y="2178050"/>
          <p14:tracePt t="73947" x="5118100" y="2152650"/>
          <p14:tracePt t="73964" x="5054600" y="2120900"/>
          <p14:tracePt t="73981" x="4984750" y="2095500"/>
          <p14:tracePt t="73998" x="4889500" y="2057400"/>
          <p14:tracePt t="74014" x="4787900" y="2000250"/>
          <p14:tracePt t="74031" x="4743450" y="1993900"/>
          <p14:tracePt t="74047" x="4724400" y="1987550"/>
          <p14:tracePt t="74069" x="4718050" y="1987550"/>
          <p14:tracePt t="74117" x="4711700" y="1987550"/>
          <p14:tracePt t="74123" x="4705350" y="1987550"/>
          <p14:tracePt t="74131" x="4699000" y="1987550"/>
          <p14:tracePt t="74147" x="4692650" y="1987550"/>
          <p14:tracePt t="74336" x="4692650" y="1981200"/>
          <p14:tracePt t="74340" x="4705350" y="1968500"/>
          <p14:tracePt t="74347" x="4711700" y="1968500"/>
          <p14:tracePt t="74357" x="4724400" y="1962150"/>
          <p14:tracePt t="74374" x="4756150" y="1943100"/>
          <p14:tracePt t="74542" x="4756150" y="1949450"/>
          <p14:tracePt t="74598" x="4756150" y="1955800"/>
          <p14:tracePt t="74606" x="4724400" y="1955800"/>
          <p14:tracePt t="74620" x="4686300" y="1930400"/>
          <p14:tracePt t="74640" x="4667250" y="1911350"/>
          <p14:tracePt t="74662" x="4654550" y="1898650"/>
          <p14:tracePt t="74674" x="4648200" y="1866900"/>
          <p14:tracePt t="74690" x="4648200" y="1854200"/>
          <p14:tracePt t="74707" x="4654550" y="1854200"/>
          <p14:tracePt t="74724" x="4660900" y="1854200"/>
          <p14:tracePt t="74741" x="4679950" y="1854200"/>
          <p14:tracePt t="74757" x="4699000" y="1854200"/>
          <p14:tracePt t="74774" x="4730750" y="1854200"/>
          <p14:tracePt t="74791" x="4781550" y="1866900"/>
          <p14:tracePt t="74807" x="4794250" y="1866900"/>
          <p14:tracePt t="74915" x="4800600" y="1866900"/>
          <p14:tracePt t="74997" x="4794250" y="1866900"/>
          <p14:tracePt t="75005" x="4781550" y="1866900"/>
          <p14:tracePt t="75015" x="4762500" y="1866900"/>
          <p14:tracePt t="75024" x="4743450" y="1866900"/>
          <p14:tracePt t="75041" x="4705350" y="1866900"/>
          <p14:tracePt t="75057" x="4648200" y="1860550"/>
          <p14:tracePt t="75074" x="4559300" y="1822450"/>
          <p14:tracePt t="75091" x="4527550" y="1803400"/>
          <p14:tracePt t="75107" x="4495800" y="1790700"/>
          <p14:tracePt t="75141" x="4489450" y="1771650"/>
          <p14:tracePt t="75157" x="4489450" y="1752600"/>
          <p14:tracePt t="75174" x="4489450" y="1727200"/>
          <p14:tracePt t="75191" x="4489450" y="1682750"/>
          <p14:tracePt t="75208" x="4495800" y="1606550"/>
          <p14:tracePt t="75224" x="4521200" y="1562100"/>
          <p14:tracePt t="75242" x="4552950" y="1549400"/>
          <p14:tracePt t="75258" x="4578350" y="1530350"/>
          <p14:tracePt t="75275" x="4616450" y="1530350"/>
          <p14:tracePt t="75291" x="4629150" y="1524000"/>
          <p14:tracePt t="75308" x="4635500" y="1524000"/>
          <p14:tracePt t="75325" x="4648200" y="1530350"/>
          <p14:tracePt t="75341" x="4673600" y="1574800"/>
          <p14:tracePt t="75351" x="4679950" y="1600200"/>
          <p14:tracePt t="75359" x="4705350" y="1644650"/>
          <p14:tracePt t="75374" x="4756150" y="1758950"/>
          <p14:tracePt t="75391" x="4787900" y="1866900"/>
          <p14:tracePt t="75408" x="4794250" y="1987550"/>
          <p14:tracePt t="75424" x="4794250" y="2127250"/>
          <p14:tracePt t="75441" x="4794250" y="2260600"/>
          <p14:tracePt t="75458" x="4768850" y="2406650"/>
          <p14:tracePt t="75475" x="4711700" y="2533650"/>
          <p14:tracePt t="75508" x="4705350" y="2546350"/>
          <p14:tracePt t="75697" x="4705350" y="2552700"/>
          <p14:tracePt t="75713" x="4705350" y="2559050"/>
          <p14:tracePt t="75727" x="4705350" y="2565400"/>
          <p14:tracePt t="75744" x="4705350" y="2571750"/>
          <p14:tracePt t="75941" x="4705350" y="2559050"/>
          <p14:tracePt t="75948" x="4705350" y="2527300"/>
          <p14:tracePt t="75956" x="4699000" y="2482850"/>
          <p14:tracePt t="75964" x="4692650" y="2419350"/>
          <p14:tracePt t="75981" x="4660900" y="2228850"/>
          <p14:tracePt t="75998" x="4648200" y="2019300"/>
          <p14:tracePt t="76014" x="4629150" y="1828800"/>
          <p14:tracePt t="76032" x="4610100" y="1695450"/>
          <p14:tracePt t="76048" x="4591050" y="1638300"/>
          <p14:tracePt t="76064" x="4584700" y="1619250"/>
          <p14:tracePt t="76421" x="4584700" y="1625600"/>
          <p14:tracePt t="76436" x="4591050" y="1644650"/>
          <p14:tracePt t="76445" x="4591050" y="1657350"/>
          <p14:tracePt t="76455" x="4616450" y="1689100"/>
          <p14:tracePt t="76472" x="4654550" y="1752600"/>
          <p14:tracePt t="76488" x="4699000" y="1803400"/>
          <p14:tracePt t="76505" x="4730750" y="1860550"/>
          <p14:tracePt t="76522" x="4743450" y="1873250"/>
          <p14:tracePt t="76538" x="4743450" y="1879600"/>
          <p14:tracePt t="76654" x="4743450" y="1898650"/>
          <p14:tracePt t="76670" x="4743450" y="1905000"/>
          <p14:tracePt t="76679" x="4743450" y="1911350"/>
          <p14:tracePt t="76689" x="4743450" y="1917700"/>
          <p14:tracePt t="76705" x="4743450" y="1924050"/>
          <p14:tracePt t="76722" x="4743450" y="1930400"/>
          <p14:tracePt t="77269" x="4756150" y="1936750"/>
          <p14:tracePt t="77278" x="4768850" y="1936750"/>
          <p14:tracePt t="77285" x="4794250" y="1936750"/>
          <p14:tracePt t="77292" x="4806950" y="1936750"/>
          <p14:tracePt t="77309" x="4857750" y="1962150"/>
          <p14:tracePt t="77326" x="4940300" y="2012950"/>
          <p14:tracePt t="77342" x="5060950" y="2114550"/>
          <p14:tracePt t="77349" x="5137150" y="2165350"/>
          <p14:tracePt t="77360" x="5200650" y="2209800"/>
          <p14:tracePt t="77376" x="5283200" y="2254250"/>
          <p14:tracePt t="77393" x="5314950" y="2273300"/>
          <p14:tracePt t="77409" x="5340350" y="2279650"/>
          <p14:tracePt t="77442" x="5359400" y="2279650"/>
          <p14:tracePt t="77565" x="5353050" y="2279650"/>
          <p14:tracePt t="77573" x="5346700" y="2279650"/>
          <p14:tracePt t="77589" x="5340350" y="2279650"/>
          <p14:tracePt t="77646" x="5334000" y="2273300"/>
          <p14:tracePt t="77735" x="5346700" y="2273300"/>
          <p14:tracePt t="77743" x="5353050" y="2273300"/>
          <p14:tracePt t="77752" x="5372100" y="2273300"/>
          <p14:tracePt t="77759" x="5397500" y="2273300"/>
          <p14:tracePt t="77776" x="5499100" y="2260600"/>
          <p14:tracePt t="77793" x="5676900" y="2260600"/>
          <p14:tracePt t="77809" x="5880100" y="2260600"/>
          <p14:tracePt t="77827" x="6070600" y="2260600"/>
          <p14:tracePt t="77843" x="6216650" y="2247900"/>
          <p14:tracePt t="77848" x="6261100" y="2247900"/>
          <p14:tracePt t="77859" x="6311900" y="2247900"/>
          <p14:tracePt t="77877" x="6318250" y="2241550"/>
          <p14:tracePt t="77941" x="6324600" y="2241550"/>
          <p14:tracePt t="77950" x="6330950" y="2247900"/>
          <p14:tracePt t="77960" x="6337300" y="2260600"/>
          <p14:tracePt t="77976" x="6369050" y="2279650"/>
          <p14:tracePt t="77993" x="6419850" y="2298700"/>
          <p14:tracePt t="78010" x="6508750" y="2311400"/>
          <p14:tracePt t="78027" x="6610350" y="2317750"/>
          <p14:tracePt t="78045" x="6756400" y="2317750"/>
          <p14:tracePt t="78060" x="6813550" y="2317750"/>
          <p14:tracePt t="78077" x="6826250" y="2317750"/>
          <p14:tracePt t="78118" x="6832600" y="2324100"/>
          <p14:tracePt t="78127" x="6832600" y="2330450"/>
          <p14:tracePt t="78151" x="6832600" y="2336800"/>
          <p14:tracePt t="78166" x="6832600" y="2343150"/>
          <p14:tracePt t="78202" x="6832600" y="2349500"/>
          <p14:tracePt t="78245" x="6819900" y="2349500"/>
          <p14:tracePt t="78253" x="6813550" y="2349500"/>
          <p14:tracePt t="78263" x="6807200" y="2349500"/>
          <p14:tracePt t="78277" x="6781800" y="2349500"/>
          <p14:tracePt t="78293" x="6724650" y="2343150"/>
          <p14:tracePt t="78310" x="6616700" y="2336800"/>
          <p14:tracePt t="78327" x="6483350" y="2311400"/>
          <p14:tracePt t="78343" x="6362700" y="2298700"/>
          <p14:tracePt t="78349" x="6311900" y="2279650"/>
          <p14:tracePt t="78361" x="6267450" y="2279650"/>
          <p14:tracePt t="78377" x="6216650" y="2273300"/>
          <p14:tracePt t="78394" x="6191250" y="2266950"/>
          <p14:tracePt t="78410" x="6165850" y="2266950"/>
          <p14:tracePt t="78490" x="6146800" y="2254250"/>
          <p14:tracePt t="78493" x="6140450" y="2247900"/>
          <p14:tracePt t="78501" x="6127750" y="2247900"/>
          <p14:tracePt t="78510" x="6121400" y="2247900"/>
          <p14:tracePt t="78527" x="6102350" y="2241550"/>
          <p14:tracePt t="78544" x="6070600" y="2235200"/>
          <p14:tracePt t="78560" x="6032500" y="2216150"/>
          <p14:tracePt t="78577" x="5981700" y="2197100"/>
          <p14:tracePt t="78594" x="5943600" y="2190750"/>
          <p14:tracePt t="78610" x="5892800" y="2184400"/>
          <p14:tracePt t="78628" x="5854700" y="2184400"/>
          <p14:tracePt t="78644" x="5848350" y="2178050"/>
          <p14:tracePt t="78784" x="5835650" y="2178050"/>
          <p14:tracePt t="78792" x="5829300" y="2178050"/>
          <p14:tracePt t="78932" x="5822950" y="2178050"/>
          <p14:tracePt t="78938" x="5810250" y="2178050"/>
          <p14:tracePt t="78944" x="5797550" y="2178050"/>
          <p14:tracePt t="78961" x="5721350" y="2178050"/>
          <p14:tracePt t="78977" x="5581650" y="2197100"/>
          <p14:tracePt t="78994" x="5422900" y="2197100"/>
          <p14:tracePt t="79011" x="5226050" y="2197100"/>
          <p14:tracePt t="79027" x="5054600" y="2197100"/>
          <p14:tracePt t="79044" x="4851400" y="2197100"/>
          <p14:tracePt t="79061" x="4794250" y="2197100"/>
          <p14:tracePt t="79153" x="4775200" y="2197100"/>
          <p14:tracePt t="79161" x="4768850" y="2197100"/>
          <p14:tracePt t="79168" x="4737100" y="2197100"/>
          <p14:tracePt t="79177" x="4692650" y="2197100"/>
          <p14:tracePt t="79194" x="4597400" y="2197100"/>
          <p14:tracePt t="79212" x="4470400" y="2203450"/>
          <p14:tracePt t="79229" x="4254500" y="2247900"/>
          <p14:tracePt t="79244" x="4121150" y="2254250"/>
          <p14:tracePt t="79261" x="4032250" y="2279650"/>
          <p14:tracePt t="79277" x="4013200" y="2286000"/>
          <p14:tracePt t="79295" x="4000500" y="2286000"/>
          <p14:tracePt t="79311" x="3981450" y="2292350"/>
          <p14:tracePt t="79328" x="3943350" y="2311400"/>
          <p14:tracePt t="79344" x="3898900" y="2311400"/>
          <p14:tracePt t="79352" x="3873500" y="2317750"/>
          <p14:tracePt t="79361" x="3860800" y="2317750"/>
          <p14:tracePt t="79378" x="3829050" y="2324100"/>
          <p14:tracePt t="79395" x="3822700" y="2324100"/>
          <p14:tracePt t="79455" x="3816350" y="2324100"/>
          <p14:tracePt t="79463" x="3810000" y="2324100"/>
          <p14:tracePt t="79478" x="3803650" y="2330450"/>
          <p14:tracePt t="79485" x="3797300" y="2330450"/>
          <p14:tracePt t="79509" x="3790950" y="2330450"/>
          <p14:tracePt t="79721" x="3797300" y="2330450"/>
          <p14:tracePt t="79726" x="3829050" y="2330450"/>
          <p14:tracePt t="79736" x="3879850" y="2330450"/>
          <p14:tracePt t="79745" x="3937000" y="2324100"/>
          <p14:tracePt t="79762" x="4121150" y="2298700"/>
          <p14:tracePt t="79778" x="4337050" y="2286000"/>
          <p14:tracePt t="79795" x="4679950" y="2241550"/>
          <p14:tracePt t="79812" x="5060950" y="2216150"/>
          <p14:tracePt t="79829" x="5461000" y="2209800"/>
          <p14:tracePt t="79845" x="5619750" y="2209800"/>
          <p14:tracePt t="79862" x="5683250" y="2209800"/>
          <p14:tracePt t="79878" x="5695950" y="2209800"/>
          <p14:tracePt t="79895" x="5702300" y="2209800"/>
          <p14:tracePt t="79977" x="5715000" y="2209800"/>
          <p14:tracePt t="79985" x="5746750" y="2209800"/>
          <p14:tracePt t="79996" x="5791200" y="2209800"/>
          <p14:tracePt t="80014" x="6013450" y="2209800"/>
          <p14:tracePt t="80029" x="6223000" y="2184400"/>
          <p14:tracePt t="80045" x="6483350" y="2171700"/>
          <p14:tracePt t="80062" x="6877050" y="2171700"/>
          <p14:tracePt t="80079" x="7169150" y="2190750"/>
          <p14:tracePt t="80095" x="7385050" y="2216150"/>
          <p14:tracePt t="80112" x="7524750" y="2241550"/>
          <p14:tracePt t="80130" x="7556500" y="2247900"/>
          <p14:tracePt t="80145" x="7562850" y="2247900"/>
          <p14:tracePt t="80184" x="7569200" y="2254250"/>
          <p14:tracePt t="80570" x="7543800" y="2254250"/>
          <p14:tracePt t="80579" x="7461250" y="2178050"/>
          <p14:tracePt t="80588" x="7410450" y="2101850"/>
          <p14:tracePt t="80595" x="7346950" y="2006600"/>
          <p14:tracePt t="80612" x="7207250" y="1816100"/>
          <p14:tracePt t="80628" x="7073900" y="1657350"/>
          <p14:tracePt t="80645" x="6921500" y="1479550"/>
          <p14:tracePt t="80662" x="6731000" y="1238250"/>
          <p14:tracePt t="80678" x="6667500" y="1155700"/>
          <p14:tracePt t="80695" x="6642100" y="1117600"/>
          <p14:tracePt t="80776" x="6642100" y="1111250"/>
          <p14:tracePt t="80790" x="6629400" y="1098550"/>
          <p14:tracePt t="80800" x="6610350" y="1085850"/>
          <p14:tracePt t="80815" x="6597650" y="1073150"/>
          <p14:tracePt t="80828" x="6527800" y="1022350"/>
          <p14:tracePt t="80845" x="6470650" y="977900"/>
          <p14:tracePt t="80862" x="6407150" y="933450"/>
          <p14:tracePt t="80878" x="6362700" y="889000"/>
          <p14:tracePt t="80895" x="6311900" y="844550"/>
          <p14:tracePt t="80912" x="6267450" y="806450"/>
          <p14:tracePt t="80929" x="6184900" y="755650"/>
          <p14:tracePt t="80946" x="6045200" y="679450"/>
          <p14:tracePt t="80962" x="5905500" y="615950"/>
          <p14:tracePt t="80979" x="5791200" y="584200"/>
          <p14:tracePt t="80996" x="5759450" y="584200"/>
          <p14:tracePt t="81012" x="5740400" y="584200"/>
          <p14:tracePt t="81199" x="5715000" y="584200"/>
          <p14:tracePt t="81207" x="5695950" y="584200"/>
          <p14:tracePt t="81219" x="5683250" y="584200"/>
          <p14:tracePt t="81234" x="5676900" y="590550"/>
          <p14:tracePt t="81327" x="5676900" y="584200"/>
          <p14:tracePt t="81342" x="5708650" y="584200"/>
          <p14:tracePt t="81351" x="5740400" y="584200"/>
          <p14:tracePt t="81368" x="5835650" y="584200"/>
          <p14:tracePt t="81384" x="5975350" y="584200"/>
          <p14:tracePt t="81401" x="6121400" y="584200"/>
          <p14:tracePt t="81418" x="6235700" y="584200"/>
          <p14:tracePt t="81435" x="6337300" y="584200"/>
          <p14:tracePt t="81451" x="6400800" y="584200"/>
          <p14:tracePt t="81471" x="6445250" y="584200"/>
          <p14:tracePt t="81485" x="6464300" y="584200"/>
          <p14:tracePt t="81501" x="6489700" y="584200"/>
          <p14:tracePt t="81535" x="6502400" y="584200"/>
          <p14:tracePt t="81551" x="6508750" y="584200"/>
          <p14:tracePt t="81584" x="6527800" y="584200"/>
          <p14:tracePt t="81592" x="6534150" y="584200"/>
          <p14:tracePt t="81601" x="6546850" y="584200"/>
          <p14:tracePt t="81618" x="6584950" y="584200"/>
          <p14:tracePt t="81634" x="6642100" y="584200"/>
          <p14:tracePt t="81651" x="6731000" y="584200"/>
          <p14:tracePt t="81669" x="6838950" y="584200"/>
          <p14:tracePt t="81685" x="7061200" y="577850"/>
          <p14:tracePt t="81701" x="7200900" y="552450"/>
          <p14:tracePt t="81718" x="7270750" y="546100"/>
          <p14:tracePt t="81735" x="7302500" y="539750"/>
          <p14:tracePt t="81774" x="7308850" y="533400"/>
          <p14:tracePt t="82527" x="7302500" y="533400"/>
          <p14:tracePt t="82551" x="7289800" y="533400"/>
          <p14:tracePt t="83321" x="7283450" y="539750"/>
          <p14:tracePt t="83329" x="7283450" y="546100"/>
          <p14:tracePt t="83339" x="7289800" y="565150"/>
          <p14:tracePt t="83345" x="7308850" y="596900"/>
          <p14:tracePt t="83362" x="7346950" y="679450"/>
          <p14:tracePt t="83379" x="7404100" y="774700"/>
          <p14:tracePt t="83395" x="7454900" y="908050"/>
          <p14:tracePt t="83412" x="7499350" y="1079500"/>
          <p14:tracePt t="83428" x="7556500" y="1276350"/>
          <p14:tracePt t="83445" x="7613650" y="1447800"/>
          <p14:tracePt t="83462" x="7626350" y="1625600"/>
          <p14:tracePt t="83478" x="7645400" y="1695450"/>
          <p14:tracePt t="83495" x="7645400" y="1727200"/>
          <p14:tracePt t="83512" x="7645400" y="1733550"/>
          <p14:tracePt t="83529" x="7645400" y="1739900"/>
          <p14:tracePt t="83552" x="7645400" y="1746250"/>
          <p14:tracePt t="83569" x="7645400" y="1758950"/>
          <p14:tracePt t="83579" x="7645400" y="1771650"/>
          <p14:tracePt t="83595" x="7645400" y="1816100"/>
          <p14:tracePt t="83612" x="7645400" y="1860550"/>
          <p14:tracePt t="83629" x="7645400" y="1905000"/>
          <p14:tracePt t="83646" x="7645400" y="1949450"/>
          <p14:tracePt t="83662" x="7645400" y="2012950"/>
          <p14:tracePt t="83679" x="7639050" y="2057400"/>
          <p14:tracePt t="83695" x="7632700" y="2095500"/>
          <p14:tracePt t="83712" x="7620000" y="2114550"/>
          <p14:tracePt t="83729" x="7613650" y="2127250"/>
          <p14:tracePt t="83842" x="7607300" y="2133600"/>
          <p14:tracePt t="83866" x="7600950" y="2146300"/>
          <p14:tracePt t="83871" x="7594600" y="2152650"/>
          <p14:tracePt t="83888" x="7588250" y="2152650"/>
          <p14:tracePt t="84137" x="7569200" y="2152650"/>
          <p14:tracePt t="84144" x="7550150" y="2152650"/>
          <p14:tracePt t="84154" x="7518400" y="2152650"/>
          <p14:tracePt t="84161" x="7461250" y="2139950"/>
          <p14:tracePt t="84168" x="7416800" y="2127250"/>
          <p14:tracePt t="84185" x="7302500" y="2095500"/>
          <p14:tracePt t="84201" x="7219950" y="2063750"/>
          <p14:tracePt t="84218" x="7162800" y="2051050"/>
          <p14:tracePt t="84235" x="7137400" y="2044700"/>
          <p14:tracePt t="84448" x="7118350" y="2032000"/>
          <p14:tracePt t="84465" x="7112000" y="2032000"/>
          <p14:tracePt t="84507" x="7105650" y="2025650"/>
          <p14:tracePt t="84527" x="7105650" y="2012950"/>
          <p14:tracePt t="84544" x="7099300" y="2006600"/>
          <p14:tracePt t="84555" x="7099300" y="2000250"/>
          <p14:tracePt t="84561" x="7086600" y="1993900"/>
          <p14:tracePt t="84569" x="7086600" y="1987550"/>
          <p14:tracePt t="84585" x="7080250" y="1981200"/>
          <p14:tracePt t="84602" x="7080250" y="1968500"/>
          <p14:tracePt t="84618" x="7080250" y="1962150"/>
          <p14:tracePt t="85586" x="7080250" y="1943100"/>
          <p14:tracePt t="85592" x="7073900" y="1943100"/>
          <p14:tracePt t="85603" x="7073900" y="1936750"/>
          <p14:tracePt t="85619" x="7073900" y="1917700"/>
          <p14:tracePt t="85635" x="7073900" y="1879600"/>
          <p14:tracePt t="85652" x="7073900" y="1835150"/>
          <p14:tracePt t="85669" x="7073900" y="1816100"/>
          <p14:tracePt t="85686" x="7073900" y="1803400"/>
          <p14:tracePt t="85738" x="7073900" y="1797050"/>
          <p14:tracePt t="85857" x="7080250" y="1797050"/>
          <p14:tracePt t="85897" x="7086600" y="1797050"/>
          <p14:tracePt t="86171" x="7086600" y="1784350"/>
          <p14:tracePt t="86441" x="7092950" y="1778000"/>
          <p14:tracePt t="86489" x="7092950" y="1771650"/>
          <p14:tracePt t="86496" x="7092950" y="1765300"/>
          <p14:tracePt t="86507" x="7099300" y="1758950"/>
          <p14:tracePt t="86522" x="7099300" y="1752600"/>
          <p14:tracePt t="86533" x="7099300" y="1739900"/>
          <p14:tracePt t="86549" x="7099300" y="1733550"/>
          <p14:tracePt t="86566" x="7105650" y="1720850"/>
          <p14:tracePt t="86596" x="7105650" y="1714500"/>
          <p14:tracePt t="86644" x="7105650" y="1708150"/>
          <p14:tracePt t="86652" x="7105650" y="1701800"/>
          <p14:tracePt t="86660" x="7105650" y="1689100"/>
          <p14:tracePt t="86667" x="7105650" y="1682750"/>
          <p14:tracePt t="86683" x="7105650" y="1663700"/>
          <p14:tracePt t="86699" x="7112000" y="1644650"/>
          <p14:tracePt t="86777" x="7118350" y="1644650"/>
          <p14:tracePt t="86793" x="7124700" y="1644650"/>
          <p14:tracePt t="86810" x="7143750" y="1644650"/>
          <p14:tracePt t="86818" x="7169150" y="1631950"/>
          <p14:tracePt t="86827" x="7175500" y="1631950"/>
          <p14:tracePt t="86835" x="7188200" y="1625600"/>
          <p14:tracePt t="86840" x="7207250" y="1625600"/>
          <p14:tracePt t="86849" x="7219950" y="1625600"/>
          <p14:tracePt t="86866" x="7251700" y="1625600"/>
          <p14:tracePt t="86883" x="7277100" y="1625600"/>
          <p14:tracePt t="86900" x="7302500" y="1625600"/>
          <p14:tracePt t="86939" x="7321550" y="1625600"/>
          <p14:tracePt t="87035" x="7327900" y="1631950"/>
          <p14:tracePt t="87115" x="7327900" y="1644650"/>
          <p14:tracePt t="87123" x="7327900" y="1651000"/>
          <p14:tracePt t="87140" x="7334250" y="1657350"/>
          <p14:tracePt t="87150" x="7334250" y="1670050"/>
          <p14:tracePt t="87167" x="7334250" y="1676400"/>
          <p14:tracePt t="87183" x="7334250" y="1682750"/>
          <p14:tracePt t="87200" x="7334250" y="1695450"/>
          <p14:tracePt t="87217" x="7334250" y="1701800"/>
          <p14:tracePt t="87233" x="7334250" y="1727200"/>
          <p14:tracePt t="87250" x="7334250" y="1752600"/>
          <p14:tracePt t="87266" x="7334250" y="1765300"/>
          <p14:tracePt t="87283" x="7334250" y="1778000"/>
          <p14:tracePt t="87300" x="7321550" y="1784350"/>
          <p14:tracePt t="87317" x="7302500" y="1784350"/>
          <p14:tracePt t="87333" x="7283450" y="1797050"/>
          <p14:tracePt t="87350" x="7277100" y="1797050"/>
          <p14:tracePt t="87356" x="7270750" y="1797050"/>
          <p14:tracePt t="87367" x="7270750" y="1803400"/>
          <p14:tracePt t="87409" x="7258050" y="1803400"/>
          <p14:tracePt t="87417" x="7251700" y="1809750"/>
          <p14:tracePt t="87433" x="7245350" y="1816100"/>
          <p14:tracePt t="87450" x="7239000" y="1822450"/>
          <p14:tracePt t="87465" x="7232650" y="1828800"/>
          <p14:tracePt t="87498" x="7226300" y="1835150"/>
          <p14:tracePt t="87507" x="7219950" y="1835150"/>
          <p14:tracePt t="87514" x="7213600" y="1835150"/>
          <p14:tracePt t="87524" x="7207250" y="1835150"/>
          <p14:tracePt t="87533" x="7188200" y="1835150"/>
          <p14:tracePt t="87550" x="7156450" y="1835150"/>
          <p14:tracePt t="87568" x="7131050" y="1835150"/>
          <p14:tracePt t="87585" x="7112000" y="1822450"/>
          <p14:tracePt t="87602" x="7105650" y="1822450"/>
          <p14:tracePt t="87649" x="7099300" y="1816100"/>
          <p14:tracePt t="87658" x="7092950" y="1809750"/>
          <p14:tracePt t="87674" x="7092950" y="1803400"/>
          <p14:tracePt t="87690" x="7092950" y="1797050"/>
          <p14:tracePt t="87731" x="7086600" y="1790700"/>
          <p14:tracePt t="87740" x="7080250" y="1790700"/>
          <p14:tracePt t="87764" x="7080250" y="1784350"/>
          <p14:tracePt t="87773" x="7080250" y="1778000"/>
          <p14:tracePt t="87789" x="7080250" y="1771650"/>
          <p14:tracePt t="87800" x="7073900" y="1758950"/>
          <p14:tracePt t="87817" x="7073900" y="1752600"/>
          <p14:tracePt t="87834" x="7073900" y="1733550"/>
          <p14:tracePt t="87850" x="7073900" y="1727200"/>
          <p14:tracePt t="87859" x="7073900" y="1720850"/>
          <p14:tracePt t="87867" x="7073900" y="1714500"/>
          <p14:tracePt t="87884" x="7080250" y="1701800"/>
          <p14:tracePt t="87900" x="7086600" y="1689100"/>
          <p14:tracePt t="87917" x="7099300" y="1676400"/>
          <p14:tracePt t="87950" x="7105650" y="1676400"/>
          <p14:tracePt t="87968" x="7124700" y="1676400"/>
          <p14:tracePt t="87984" x="7131050" y="1676400"/>
          <p14:tracePt t="88000" x="7169150" y="1676400"/>
          <p14:tracePt t="88017" x="7181850" y="1676400"/>
          <p14:tracePt t="88034" x="7194550" y="1676400"/>
          <p14:tracePt t="88050" x="7207250" y="1676400"/>
          <p14:tracePt t="88138" x="7213600" y="1682750"/>
          <p14:tracePt t="88162" x="7213600" y="1689100"/>
          <p14:tracePt t="88172" x="7213600" y="1701800"/>
          <p14:tracePt t="88189" x="7213600" y="1708150"/>
          <p14:tracePt t="88196" x="7213600" y="1727200"/>
          <p14:tracePt t="88202" x="7219950" y="1733550"/>
          <p14:tracePt t="88217" x="7219950" y="1746250"/>
          <p14:tracePt t="88234" x="7219950" y="1758950"/>
          <p14:tracePt t="88251" x="7219950" y="1771650"/>
          <p14:tracePt t="88267" x="7219950" y="1778000"/>
          <p14:tracePt t="88284" x="7219950" y="1797050"/>
          <p14:tracePt t="88301" x="7219950" y="1809750"/>
          <p14:tracePt t="88334" x="7219950" y="1822450"/>
          <p14:tracePt t="88436" x="7219950" y="1828800"/>
          <p14:tracePt t="88462" x="7219950" y="1841500"/>
          <p14:tracePt t="88477" x="7219950" y="1847850"/>
          <p14:tracePt t="88483" x="7219950" y="1854200"/>
          <p14:tracePt t="88497" x="7219950" y="1866900"/>
          <p14:tracePt t="88513" x="7213600" y="1879600"/>
          <p14:tracePt t="88545" x="7200900" y="1892300"/>
          <p14:tracePt t="88570" x="7200900" y="1898650"/>
          <p14:tracePt t="88693" x="7194550" y="1905000"/>
          <p14:tracePt t="88701" x="7194550" y="1911350"/>
          <p14:tracePt t="89020" x="7188200" y="1924050"/>
          <p14:tracePt t="89029" x="7188200" y="1949450"/>
          <p14:tracePt t="89036" x="7188200" y="1981200"/>
          <p14:tracePt t="89043" x="7188200" y="2012950"/>
          <p14:tracePt t="89060" x="7188200" y="2101850"/>
          <p14:tracePt t="89077" x="7213600" y="2184400"/>
          <p14:tracePt t="89094" x="7219950" y="2228850"/>
          <p14:tracePt t="89110" x="7232650" y="2266950"/>
          <p14:tracePt t="89127" x="7239000" y="2279650"/>
          <p14:tracePt t="89146" x="7245350" y="2292350"/>
          <p14:tracePt t="89218" x="7245350" y="2298700"/>
          <p14:tracePt t="89227" x="7245350" y="2305050"/>
          <p14:tracePt t="89243" x="7245350" y="2317750"/>
          <p14:tracePt t="89251" x="7239000" y="2317750"/>
          <p14:tracePt t="89260" x="7239000" y="2324100"/>
          <p14:tracePt t="89277" x="7239000" y="2336800"/>
          <p14:tracePt t="89294" x="7232650" y="2355850"/>
          <p14:tracePt t="89310" x="7232650" y="2393950"/>
          <p14:tracePt t="89327" x="7232650" y="2457450"/>
          <p14:tracePt t="89346" x="7226300" y="2578100"/>
          <p14:tracePt t="89350" x="7207250" y="2647950"/>
          <p14:tracePt t="89360" x="7207250" y="2686050"/>
          <p14:tracePt t="89378" x="7200900" y="2749550"/>
          <p14:tracePt t="89394" x="7194550" y="2755900"/>
          <p14:tracePt t="89427" x="7194550" y="2743200"/>
          <p14:tracePt t="89445" x="7207250" y="2679700"/>
          <p14:tracePt t="89461" x="7207250" y="2635250"/>
          <p14:tracePt t="89478" x="7207250" y="2622550"/>
          <p14:tracePt t="89494" x="7207250" y="2603500"/>
          <p14:tracePt t="89570" x="7207250" y="2597150"/>
          <p14:tracePt t="89586" x="7207250" y="2584450"/>
          <p14:tracePt t="89605" x="7207250" y="2578100"/>
          <p14:tracePt t="89613" x="7207250" y="2571750"/>
          <p14:tracePt t="89622" x="7200900" y="2565400"/>
          <p14:tracePt t="89627" x="7200900" y="2559050"/>
          <p14:tracePt t="89644" x="7200900" y="2533650"/>
          <p14:tracePt t="89661" x="7194550" y="2489200"/>
          <p14:tracePt t="89677" x="7194550" y="2406650"/>
          <p14:tracePt t="89694" x="7194550" y="2279650"/>
          <p14:tracePt t="89711" x="7194550" y="2146300"/>
          <p14:tracePt t="89727" x="7219950" y="2025650"/>
          <p14:tracePt t="89747" x="7232650" y="1892300"/>
          <p14:tracePt t="89761" x="7232650" y="1841500"/>
          <p14:tracePt t="89777" x="7232650" y="1797050"/>
          <p14:tracePt t="89794" x="7219950" y="1771650"/>
          <p14:tracePt t="89811" x="7219950" y="1765300"/>
          <p14:tracePt t="89828" x="7213600" y="1765300"/>
          <p14:tracePt t="89844" x="7200900" y="1765300"/>
          <p14:tracePt t="89885" x="7200900" y="1758950"/>
          <p14:tracePt t="89890" x="7194550" y="1758950"/>
          <p14:tracePt t="89901" x="7194550" y="1752600"/>
          <p14:tracePt t="89911" x="7194550" y="1739900"/>
          <p14:tracePt t="89928" x="7194550" y="1720850"/>
          <p14:tracePt t="89944" x="7194550" y="1714500"/>
          <p14:tracePt t="90004" x="7188200" y="1714500"/>
          <p14:tracePt t="90020" x="7188200" y="1720850"/>
          <p14:tracePt t="90036" x="7188200" y="1727200"/>
          <p14:tracePt t="90043" x="7188200" y="1733550"/>
          <p14:tracePt t="90060" x="7188200" y="1739900"/>
          <p14:tracePt t="90068" x="7188200" y="1746250"/>
          <p14:tracePt t="90078" x="7188200" y="1765300"/>
          <p14:tracePt t="90095" x="7213600" y="1828800"/>
          <p14:tracePt t="90111" x="7277100" y="1905000"/>
          <p14:tracePt t="90128" x="7334250" y="1981200"/>
          <p14:tracePt t="90147" x="7410450" y="2057400"/>
          <p14:tracePt t="90161" x="7423150" y="2070100"/>
          <p14:tracePt t="90252" x="7435850" y="2070100"/>
          <p14:tracePt t="90260" x="7442200" y="2076450"/>
          <p14:tracePt t="90268" x="7442200" y="2082800"/>
          <p14:tracePt t="90286" x="7448550" y="2082800"/>
          <p14:tracePt t="90317" x="7448550" y="2089150"/>
          <p14:tracePt t="90404" x="7442200" y="2108200"/>
          <p14:tracePt t="90411" x="7423150" y="2108200"/>
          <p14:tracePt t="90418" x="7410450" y="2108200"/>
          <p14:tracePt t="90428" x="7385050" y="2120900"/>
          <p14:tracePt t="90445" x="7353300" y="2139950"/>
          <p14:tracePt t="90461" x="7334250" y="2152650"/>
          <p14:tracePt t="90478" x="7321550" y="2165350"/>
          <p14:tracePt t="90495" x="7315200" y="2165350"/>
          <p14:tracePt t="90512" x="7308850" y="2171700"/>
          <p14:tracePt t="90564" x="7321550" y="2171700"/>
          <p14:tracePt t="90570" x="7346950" y="2165350"/>
          <p14:tracePt t="90580" x="7385050" y="2159000"/>
          <p14:tracePt t="90595" x="7435850" y="2146300"/>
          <p14:tracePt t="90611" x="7518400" y="2146300"/>
          <p14:tracePt t="90628" x="7645400" y="2146300"/>
          <p14:tracePt t="90645" x="7804150" y="2146300"/>
          <p14:tracePt t="90662" x="7988300" y="2184400"/>
          <p14:tracePt t="90678" x="8172450" y="2216150"/>
          <p14:tracePt t="90695" x="8331200" y="2235200"/>
          <p14:tracePt t="90712" x="8439150" y="2235200"/>
          <p14:tracePt t="90731" x="8521700" y="2235200"/>
          <p14:tracePt t="90745" x="8534400" y="2235200"/>
          <p14:tracePt t="90795" x="8540750" y="2235200"/>
          <p14:tracePt t="90811" x="8547100" y="2235200"/>
          <p14:tracePt t="90819" x="8559800" y="2235200"/>
          <p14:tracePt t="90828" x="8591550" y="2235200"/>
          <p14:tracePt t="90845" x="8724900" y="2260600"/>
          <p14:tracePt t="90852" x="8820150" y="2279650"/>
          <p14:tracePt t="90862" x="8953500" y="2305050"/>
          <p14:tracePt t="90878" x="9201150" y="2324100"/>
          <p14:tracePt t="90895" x="9410700" y="2343150"/>
          <p14:tracePt t="90912" x="9531350" y="2343150"/>
          <p14:tracePt t="90929" x="9556750" y="2343150"/>
          <p14:tracePt t="90982" x="9537700" y="2343150"/>
          <p14:tracePt t="90990" x="9512300" y="2349500"/>
          <p14:tracePt t="90998" x="9499600" y="2355850"/>
          <p14:tracePt t="91012" x="9474200" y="2368550"/>
          <p14:tracePt t="91029" x="9467850" y="2374900"/>
          <p14:tracePt t="91213" x="9461500" y="2381250"/>
          <p14:tracePt t="91221" x="9461500" y="2387600"/>
          <p14:tracePt t="91229" x="9442450" y="2393950"/>
          <p14:tracePt t="91251" x="9423400" y="2400300"/>
          <p14:tracePt t="91268" x="9417050" y="2406650"/>
          <p14:tracePt t="91284" x="9404350" y="2413000"/>
          <p14:tracePt t="91440" x="9398000" y="2413000"/>
          <p14:tracePt t="91447" x="9391650" y="2419350"/>
          <p14:tracePt t="91454" x="9378950" y="2438400"/>
          <p14:tracePt t="91468" x="9302750" y="2470150"/>
          <p14:tracePt t="91484" x="9131300" y="2552700"/>
          <p14:tracePt t="91501" x="8902700" y="2641600"/>
          <p14:tracePt t="91518" x="8648700" y="2743200"/>
          <p14:tracePt t="91534" x="8477250" y="2781300"/>
          <p14:tracePt t="91551" x="8356600" y="2794000"/>
          <p14:tracePt t="91568" x="8305800" y="2813050"/>
          <p14:tracePt t="91584" x="8280400" y="2813050"/>
          <p14:tracePt t="91601" x="8267700" y="2813050"/>
          <p14:tracePt t="91643" x="8255000" y="2819400"/>
          <p14:tracePt t="91660" x="8242300" y="2819400"/>
          <p14:tracePt t="91668" x="8229600" y="2819400"/>
          <p14:tracePt t="91685" x="8204200" y="2819400"/>
          <p14:tracePt t="91701" x="8166100" y="2819400"/>
          <p14:tracePt t="91718" x="8147050" y="2819400"/>
          <p14:tracePt t="91735" x="8115300" y="2825750"/>
          <p14:tracePt t="91751" x="8045450" y="2863850"/>
          <p14:tracePt t="91768" x="7988300" y="2895600"/>
          <p14:tracePt t="91785" x="7924800" y="2946400"/>
          <p14:tracePt t="91801" x="7893050" y="2965450"/>
          <p14:tracePt t="91818" x="7835900" y="2984500"/>
          <p14:tracePt t="91834" x="7797800" y="2990850"/>
          <p14:tracePt t="91851" x="7740650" y="3003550"/>
          <p14:tracePt t="91868" x="7696200" y="3009900"/>
          <p14:tracePt t="91885" x="7677150" y="3009900"/>
          <p14:tracePt t="91901" x="7658100" y="3016250"/>
          <p14:tracePt t="91935" x="7651750" y="3016250"/>
          <p14:tracePt t="91997" x="7645400" y="3022600"/>
          <p14:tracePt t="92012" x="7639050" y="3028950"/>
          <p14:tracePt t="92024" x="7632700" y="3035300"/>
          <p14:tracePt t="92028" x="7626350" y="3041650"/>
          <p14:tracePt t="92052" x="7626350" y="3048000"/>
          <p14:tracePt t="92067" x="7626350" y="3054350"/>
          <p14:tracePt t="92075" x="7620000" y="3060700"/>
          <p14:tracePt t="92085" x="7613650" y="3067050"/>
          <p14:tracePt t="92102" x="7600950" y="3067050"/>
          <p14:tracePt t="92119" x="7575550" y="3067050"/>
          <p14:tracePt t="92135" x="7531100" y="3067050"/>
          <p14:tracePt t="92152" x="7486650" y="3067050"/>
          <p14:tracePt t="92172" x="7416800" y="3086100"/>
          <p14:tracePt t="92185" x="7372350" y="3092450"/>
          <p14:tracePt t="92201" x="7334250" y="3098800"/>
          <p14:tracePt t="92218" x="7321550" y="3111500"/>
          <p14:tracePt t="92235" x="7315200" y="3111500"/>
          <p14:tracePt t="92299" x="7308850" y="3117850"/>
          <p14:tracePt t="92309" x="7302500" y="3117850"/>
          <p14:tracePt t="92315" x="7289800" y="3117850"/>
          <p14:tracePt t="92326" x="7283450" y="3117850"/>
          <p14:tracePt t="92335" x="7270750" y="3117850"/>
          <p14:tracePt t="92352" x="7258050" y="3117850"/>
          <p14:tracePt t="92368" x="7226300" y="3117850"/>
          <p14:tracePt t="92385" x="7181850" y="3117850"/>
          <p14:tracePt t="92402" x="7099300" y="3124200"/>
          <p14:tracePt t="92419" x="6908800" y="3124200"/>
          <p14:tracePt t="92435" x="6870700" y="3124200"/>
          <p14:tracePt t="92452" x="6864350" y="3124200"/>
          <p14:tracePt t="92767" x="6870700" y="3124200"/>
          <p14:tracePt t="92774" x="6902450" y="3130550"/>
          <p14:tracePt t="92786" x="6965950" y="3130550"/>
          <p14:tracePt t="92793" x="7042150" y="3149600"/>
          <p14:tracePt t="92808" x="7200900" y="3149600"/>
          <p14:tracePt t="92824" x="7372350" y="3149600"/>
          <p14:tracePt t="92841" x="7486650" y="3149600"/>
          <p14:tracePt t="92858" x="7569200" y="3149600"/>
          <p14:tracePt t="92874" x="7575550" y="3149600"/>
          <p14:tracePt t="92966" x="7581900" y="3149600"/>
          <p14:tracePt t="92981" x="7594600" y="3149600"/>
          <p14:tracePt t="93004" x="7607300" y="3149600"/>
          <p14:tracePt t="93014" x="7613650" y="3149600"/>
          <p14:tracePt t="93031" x="7632700" y="3149600"/>
          <p14:tracePt t="93046" x="7645400" y="3149600"/>
          <p14:tracePt t="93051" x="7658100" y="3149600"/>
          <p14:tracePt t="93067" x="7664450" y="3149600"/>
          <p14:tracePt t="93083" x="7670800" y="3149600"/>
          <p14:tracePt t="93212" x="7677150" y="3155950"/>
          <p14:tracePt t="93244" x="7677150" y="3168650"/>
          <p14:tracePt t="93445" x="7677150" y="3175000"/>
          <p14:tracePt t="93468" x="7677150" y="3181350"/>
          <p14:tracePt t="93480" x="7683500" y="3187700"/>
          <p14:tracePt t="93508" x="7689850" y="3194050"/>
          <p14:tracePt t="95080" x="7645400" y="3200400"/>
          <p14:tracePt t="95088" x="7556500" y="3200400"/>
          <p14:tracePt t="95097" x="7454900" y="3200400"/>
          <p14:tracePt t="95104" x="7302500" y="3187700"/>
          <p14:tracePt t="95121" x="6934200" y="3130550"/>
          <p14:tracePt t="95138" x="6477000" y="3067050"/>
          <p14:tracePt t="95155" x="5842000" y="2921000"/>
          <p14:tracePt t="95172" x="4813300" y="2743200"/>
          <p14:tracePt t="95187" x="4267200" y="2647950"/>
          <p14:tracePt t="95205" x="4000500" y="2616200"/>
          <p14:tracePt t="95221" x="3854450" y="2597150"/>
          <p14:tracePt t="95238" x="3810000" y="2590800"/>
          <p14:tracePt t="95285" x="3803650" y="2584450"/>
          <p14:tracePt t="95367" x="3797300" y="2584450"/>
          <p14:tracePt t="95376" x="3771900" y="2584450"/>
          <p14:tracePt t="95383" x="3759200" y="2584450"/>
          <p14:tracePt t="95391" x="3740150" y="2584450"/>
          <p14:tracePt t="95405" x="3733800" y="2584450"/>
          <p14:tracePt t="95421" x="3727450" y="2584450"/>
          <p14:tracePt t="95502" x="3721100" y="2584450"/>
          <p14:tracePt t="95510" x="3714750" y="2584450"/>
          <p14:tracePt t="95521" x="3708400" y="2571750"/>
          <p14:tracePt t="95538" x="3676650" y="2546350"/>
          <p14:tracePt t="95555" x="3625850" y="2514600"/>
          <p14:tracePt t="95571" x="3390900" y="2406650"/>
          <p14:tracePt t="95588" x="3168650" y="2311400"/>
          <p14:tracePt t="95604" x="3016250" y="2273300"/>
          <p14:tracePt t="95621" x="2921000" y="2235200"/>
          <p14:tracePt t="95638" x="2876550" y="2203450"/>
          <p14:tracePt t="95655" x="2870200" y="2146300"/>
          <p14:tracePt t="95671" x="2870200" y="2070100"/>
          <p14:tracePt t="95688" x="2959100" y="1943100"/>
          <p14:tracePt t="95705" x="3035300" y="1803400"/>
          <p14:tracePt t="95721" x="3111500" y="1689100"/>
          <p14:tracePt t="95738" x="3181350" y="1574800"/>
          <p14:tracePt t="95756" x="3251200" y="1498600"/>
          <p14:tracePt t="95772" x="3365500" y="1339850"/>
          <p14:tracePt t="95788" x="3429000" y="1263650"/>
          <p14:tracePt t="95805" x="3505200" y="1244600"/>
          <p14:tracePt t="95821" x="3594100" y="1244600"/>
          <p14:tracePt t="95838" x="3708400" y="1289050"/>
          <p14:tracePt t="95855" x="3771900" y="1346200"/>
          <p14:tracePt t="95871" x="3841750" y="1460500"/>
          <p14:tracePt t="95889" x="3860800" y="1568450"/>
          <p14:tracePt t="95905" x="3879850" y="1689100"/>
          <p14:tracePt t="95922" x="3879850" y="1816100"/>
          <p14:tracePt t="95938" x="3829050" y="1962150"/>
          <p14:tracePt t="95956" x="3708400" y="2152650"/>
          <p14:tracePt t="95972" x="3594100" y="2324100"/>
          <p14:tracePt t="95988" x="3448050" y="2546350"/>
          <p14:tracePt t="96005" x="3390900" y="2654300"/>
          <p14:tracePt t="96022" x="3346450" y="2762250"/>
          <p14:tracePt t="96038" x="3340100" y="2844800"/>
          <p14:tracePt t="96055" x="3340100" y="2901950"/>
          <p14:tracePt t="96072" x="3340100" y="2946400"/>
          <p14:tracePt t="96088" x="3340100" y="3003550"/>
          <p14:tracePt t="96106" x="3340100" y="3111500"/>
          <p14:tracePt t="96122" x="3340100" y="3238500"/>
          <p14:tracePt t="96138" x="3340100" y="3397250"/>
          <p14:tracePt t="96159" x="3340100" y="3575050"/>
          <p14:tracePt t="96172" x="3390900" y="3886200"/>
          <p14:tracePt t="96188" x="3390900" y="4083050"/>
          <p14:tracePt t="96205" x="3390900" y="4241800"/>
          <p14:tracePt t="96222" x="3390900" y="4324350"/>
          <p14:tracePt t="96238" x="3390900" y="4362450"/>
          <p14:tracePt t="96310" x="3390900" y="4356100"/>
          <p14:tracePt t="96318" x="3378200" y="4343400"/>
          <p14:tracePt t="96328" x="3371850" y="4343400"/>
          <p14:tracePt t="96338" x="3365500" y="4337050"/>
          <p14:tracePt t="96359" x="3327400" y="4324350"/>
          <p14:tracePt t="96372" x="3238500" y="4324350"/>
          <p14:tracePt t="96389" x="3067050" y="4305300"/>
          <p14:tracePt t="96406" x="2908300" y="4273550"/>
          <p14:tracePt t="96422" x="2781300" y="4267200"/>
          <p14:tracePt t="96439" x="2717800" y="4248150"/>
          <p14:tracePt t="96455" x="2692400" y="4241800"/>
          <p14:tracePt t="96494" x="2692400" y="4235450"/>
          <p14:tracePt t="96511" x="2717800" y="4222750"/>
          <p14:tracePt t="96522" x="2736850" y="4222750"/>
          <p14:tracePt t="96540" x="2787650" y="4210050"/>
          <p14:tracePt t="96557" x="2933700" y="4171950"/>
          <p14:tracePt t="96572" x="3073400" y="4146550"/>
          <p14:tracePt t="96589" x="3263900" y="4140200"/>
          <p14:tracePt t="96605" x="3511550" y="4140200"/>
          <p14:tracePt t="96622" x="3740150" y="4140200"/>
          <p14:tracePt t="96639" x="3917950" y="4152900"/>
          <p14:tracePt t="96656" x="4051300" y="4165600"/>
          <p14:tracePt t="96672" x="4127500" y="4184650"/>
          <p14:tracePt t="96689" x="4184650" y="4197350"/>
          <p14:tracePt t="96705" x="4197350" y="4197350"/>
          <p14:tracePt t="96824" x="4203700" y="4197350"/>
          <p14:tracePt t="96847" x="4210050" y="4197350"/>
          <p14:tracePt t="96854" x="4216400" y="4197350"/>
          <p14:tracePt t="96862" x="4222750" y="4197350"/>
          <p14:tracePt t="96872" x="4229100" y="4197350"/>
          <p14:tracePt t="96889" x="4254500" y="4191000"/>
          <p14:tracePt t="96905" x="4292600" y="4184650"/>
          <p14:tracePt t="96923" x="4356100" y="4184650"/>
          <p14:tracePt t="96940" x="4432300" y="4178300"/>
          <p14:tracePt t="96958" x="4667250" y="4165600"/>
          <p14:tracePt t="96973" x="4768850" y="4165600"/>
          <p14:tracePt t="96989" x="5092700" y="4121150"/>
          <p14:tracePt t="97006" x="5283200" y="4095750"/>
          <p14:tracePt t="97022" x="5384800" y="4057650"/>
          <p14:tracePt t="97039" x="5410200" y="4051300"/>
          <p14:tracePt t="97056" x="5416550" y="4044950"/>
          <p14:tracePt t="97118" x="5410200" y="4044950"/>
          <p14:tracePt t="97184" x="5403850" y="4044950"/>
          <p14:tracePt t="97201" x="5397500" y="4038600"/>
          <p14:tracePt t="97512" x="5391150" y="4032250"/>
          <p14:tracePt t="97521" x="5384800" y="4032250"/>
          <p14:tracePt t="97530" x="5378450" y="4032250"/>
          <p14:tracePt t="97545" x="5365750" y="4032250"/>
          <p14:tracePt t="97562" x="5359400" y="4032250"/>
          <p14:tracePt t="97585" x="5353050" y="4032250"/>
          <p14:tracePt t="98347" x="5346700" y="4032250"/>
          <p14:tracePt t="98354" x="5340350" y="4025900"/>
          <p14:tracePt t="98367" x="5334000" y="4013200"/>
          <p14:tracePt t="98384" x="5314950" y="3994150"/>
          <p14:tracePt t="98400" x="5302250" y="3981450"/>
          <p14:tracePt t="98417" x="5289550" y="3956050"/>
          <p14:tracePt t="98434" x="5283200" y="3937000"/>
          <p14:tracePt t="98450" x="5283200" y="3930650"/>
          <p14:tracePt t="98467" x="5276850" y="3911600"/>
          <p14:tracePt t="98484" x="5264150" y="3898900"/>
          <p14:tracePt t="98502" x="5251450" y="3873500"/>
          <p14:tracePt t="98517" x="5245100" y="3867150"/>
          <p14:tracePt t="98689" x="5238750" y="3860800"/>
          <p14:tracePt t="98705" x="5238750" y="3854450"/>
          <p14:tracePt t="98712" x="5238750" y="3848100"/>
          <p14:tracePt t="98721" x="5238750" y="3835400"/>
          <p14:tracePt t="98734" x="5245100" y="3797300"/>
          <p14:tracePt t="98750" x="5276850" y="3733800"/>
          <p14:tracePt t="98767" x="5283200" y="3689350"/>
          <p14:tracePt t="98784" x="5283200" y="3663950"/>
          <p14:tracePt t="98801" x="5283200" y="3657600"/>
          <p14:tracePt t="98817" x="5283200" y="3638550"/>
          <p14:tracePt t="98834" x="5302250" y="3606800"/>
          <p14:tracePt t="98850" x="5334000" y="3562350"/>
          <p14:tracePt t="98857" x="5340350" y="3549650"/>
          <p14:tracePt t="98867" x="5359400" y="3530600"/>
          <p14:tracePt t="98885" x="5378450" y="3505200"/>
          <p14:tracePt t="98901" x="5416550" y="3473450"/>
          <p14:tracePt t="98918" x="5448300" y="3454400"/>
          <p14:tracePt t="98935" x="5499100" y="3435350"/>
          <p14:tracePt t="98951" x="5537200" y="3422650"/>
          <p14:tracePt t="98968" x="5543550" y="3416300"/>
          <p14:tracePt t="98984" x="5549900" y="3409950"/>
          <p14:tracePt t="99001" x="5556250" y="3409950"/>
          <p14:tracePt t="99030" x="5562600" y="3403600"/>
          <p14:tracePt t="99056" x="5568950" y="3397250"/>
          <p14:tracePt t="99080" x="5568950" y="3390900"/>
          <p14:tracePt t="99089" x="5568950" y="3384550"/>
          <p14:tracePt t="99105" x="5568950" y="3378200"/>
          <p14:tracePt t="99121" x="5575300" y="3371850"/>
          <p14:tracePt t="99226" x="5581650" y="3365500"/>
          <p14:tracePt t="99234" x="5588000" y="3352800"/>
          <p14:tracePt t="99249" x="5594350" y="3346450"/>
          <p14:tracePt t="99259" x="5600700" y="3346450"/>
          <p14:tracePt t="99268" x="5607050" y="3340100"/>
          <p14:tracePt t="99288" x="5638800" y="3327400"/>
          <p14:tracePt t="99301" x="5645150" y="3327400"/>
          <p14:tracePt t="99695" x="5657850" y="3327400"/>
          <p14:tracePt t="99708" x="5689600" y="3327400"/>
          <p14:tracePt t="99717" x="5721350" y="3327400"/>
          <p14:tracePt t="99725" x="5759450" y="3314700"/>
          <p14:tracePt t="99735" x="5778500" y="3314700"/>
          <p14:tracePt t="99752" x="5784850" y="3308350"/>
          <p14:tracePt t="99768" x="5784850" y="3295650"/>
          <p14:tracePt t="99785" x="5784850" y="3251200"/>
          <p14:tracePt t="99802" x="5784850" y="3219450"/>
          <p14:tracePt t="99819" x="5784850" y="3187700"/>
          <p14:tracePt t="99835" x="5784850" y="3149600"/>
          <p14:tracePt t="99852" x="5778500" y="3130550"/>
          <p14:tracePt t="99869" x="5746750" y="3086100"/>
          <p14:tracePt t="99885" x="5734050" y="3067050"/>
          <p14:tracePt t="99902" x="5715000" y="3054350"/>
          <p14:tracePt t="99919" x="5708650" y="3048000"/>
          <p14:tracePt t="100082" x="5702300" y="3041650"/>
          <p14:tracePt t="100090" x="5702300" y="3035300"/>
          <p14:tracePt t="100102" x="5702300" y="3022600"/>
          <p14:tracePt t="100119" x="5702300" y="3016250"/>
          <p14:tracePt t="100136" x="5702300" y="3009900"/>
          <p14:tracePt t="100225" x="5702300" y="3003550"/>
          <p14:tracePt t="100297" x="5702300" y="2997200"/>
          <p14:tracePt t="100305" x="5702300" y="2984500"/>
          <p14:tracePt t="100312" x="5708650" y="2984500"/>
          <p14:tracePt t="100322" x="5708650" y="2978150"/>
          <p14:tracePt t="100336" x="5708650" y="2959100"/>
          <p14:tracePt t="100353" x="5727700" y="2946400"/>
          <p14:tracePt t="100361" x="5727700" y="2940050"/>
          <p14:tracePt t="100369" x="5727700" y="2933700"/>
          <p14:tracePt t="100386" x="5740400" y="2908300"/>
          <p14:tracePt t="100403" x="5746750" y="2889250"/>
          <p14:tracePt t="100419" x="5759450" y="2857500"/>
          <p14:tracePt t="100436" x="5759450" y="2851150"/>
          <p14:tracePt t="100454" x="5765800" y="2838450"/>
          <p14:tracePt t="100469" x="5772150" y="2832100"/>
          <p14:tracePt t="100486" x="5772150" y="2825750"/>
          <p14:tracePt t="100503" x="5778500" y="2819400"/>
          <p14:tracePt t="100520" x="5791200" y="2819400"/>
          <p14:tracePt t="100536" x="5810250" y="2800350"/>
          <p14:tracePt t="100553" x="5822950" y="2787650"/>
          <p14:tracePt t="100569" x="5835650" y="2781300"/>
          <p14:tracePt t="100586" x="5835650" y="2774950"/>
          <p14:tracePt t="100603" x="5848350" y="2768600"/>
          <p14:tracePt t="101315" x="5835650" y="2768600"/>
          <p14:tracePt t="101443" x="5829300" y="2768600"/>
          <p14:tracePt t="101490" x="5822950" y="2768600"/>
          <p14:tracePt t="101504" x="5816600" y="2768600"/>
          <p14:tracePt t="101520" x="5810250" y="2768600"/>
          <p14:tracePt t="101536" x="5803900" y="2768600"/>
          <p14:tracePt t="101546" x="5797550" y="2768600"/>
          <p14:tracePt t="101556" x="5791200" y="2768600"/>
          <p14:tracePt t="101573" x="5778500" y="2768600"/>
          <p14:tracePt t="101590" x="5753100" y="2768600"/>
          <p14:tracePt t="101606" x="5734050" y="2768600"/>
          <p14:tracePt t="101623" x="5727700" y="2774950"/>
          <p14:tracePt t="101639" x="5715000" y="2774950"/>
          <p14:tracePt t="101656" x="5702300" y="2774950"/>
          <p14:tracePt t="101673" x="5676900" y="2774950"/>
          <p14:tracePt t="101689" x="5664200" y="2774950"/>
          <p14:tracePt t="10383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8" y="123547"/>
            <a:ext cx="10525125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44" y="1028146"/>
            <a:ext cx="10848975" cy="37719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4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01"/>
    </mc:Choice>
    <mc:Fallback>
      <p:transition spd="slow" advTm="7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1" x="5854700" y="3771900"/>
          <p14:tracePt t="471" x="5778500" y="3733800"/>
          <p14:tracePt t="476" x="5651500" y="3683000"/>
          <p14:tracePt t="486" x="5467350" y="3613150"/>
          <p14:tracePt t="501" x="4984750" y="3435350"/>
          <p14:tracePt t="518" x="4248150" y="3175000"/>
          <p14:tracePt t="534" x="3448050" y="2774950"/>
          <p14:tracePt t="551" x="2717800" y="2432050"/>
          <p14:tracePt t="568" x="2146300" y="2203450"/>
          <p14:tracePt t="584" x="1866900" y="2089150"/>
          <p14:tracePt t="601" x="1720850" y="2012950"/>
          <p14:tracePt t="618" x="1612900" y="1936750"/>
          <p14:tracePt t="634" x="1536700" y="1879600"/>
          <p14:tracePt t="651" x="1435100" y="1790700"/>
          <p14:tracePt t="668" x="1346200" y="1727200"/>
          <p14:tracePt t="685" x="1200150" y="1631950"/>
          <p14:tracePt t="702" x="1047750" y="1555750"/>
          <p14:tracePt t="718" x="850900" y="1466850"/>
          <p14:tracePt t="734" x="590550" y="1352550"/>
          <p14:tracePt t="751" x="228600" y="1200150"/>
          <p14:tracePt t="768" x="0" y="1092200"/>
          <p14:tracePt t="784" x="0" y="1073150"/>
          <p14:tracePt t="862" x="6350" y="1079500"/>
          <p14:tracePt t="868" x="19050" y="1085850"/>
          <p14:tracePt t="1183" x="44450" y="1111250"/>
          <p14:tracePt t="1192" x="88900" y="1136650"/>
          <p14:tracePt t="1201" x="177800" y="1168400"/>
          <p14:tracePt t="1207" x="241300" y="1187450"/>
          <p14:tracePt t="1224" x="336550" y="1206500"/>
          <p14:tracePt t="1240" x="419100" y="1206500"/>
          <p14:tracePt t="1257" x="469900" y="1206500"/>
          <p14:tracePt t="1274" x="488950" y="1206500"/>
          <p14:tracePt t="1360" x="495300" y="1212850"/>
          <p14:tracePt t="1397" x="495300" y="1219200"/>
          <p14:tracePt t="1445" x="488950" y="1219200"/>
          <p14:tracePt t="16725" x="514350" y="1219200"/>
          <p14:tracePt t="16735" x="704850" y="1219200"/>
          <p14:tracePt t="16742" x="1079500" y="1162050"/>
          <p14:tracePt t="16749" x="1524000" y="1098550"/>
          <p14:tracePt t="16766" x="2533650" y="952500"/>
          <p14:tracePt t="16783" x="3136900" y="857250"/>
          <p14:tracePt t="16799" x="3473450" y="787400"/>
          <p14:tracePt t="16816" x="3822700" y="685800"/>
          <p14:tracePt t="16833" x="4235450" y="558800"/>
          <p14:tracePt t="16850" x="4622800" y="450850"/>
          <p14:tracePt t="16868" x="4876800" y="361950"/>
          <p14:tracePt t="16883" x="5168900" y="266700"/>
          <p14:tracePt t="16900" x="5353050" y="209550"/>
          <p14:tracePt t="16916" x="5505450" y="171450"/>
          <p14:tracePt t="16933" x="5626100" y="127000"/>
          <p14:tracePt t="16949" x="5727700" y="114300"/>
          <p14:tracePt t="16967" x="5803900" y="88900"/>
          <p14:tracePt t="16983" x="5905500" y="69850"/>
          <p14:tracePt t="17000" x="5988050" y="63500"/>
          <p14:tracePt t="17017" x="6051550" y="50800"/>
          <p14:tracePt t="17033" x="6127750" y="50800"/>
          <p14:tracePt t="17051" x="6223000" y="50800"/>
          <p14:tracePt t="17068" x="6381750" y="50800"/>
          <p14:tracePt t="17084" x="6731000" y="63500"/>
          <p14:tracePt t="17100" x="7226300" y="63500"/>
          <p14:tracePt t="17116" x="7829550" y="63500"/>
          <p14:tracePt t="17133" x="8280400" y="63500"/>
          <p14:tracePt t="17150" x="8693150" y="63500"/>
          <p14:tracePt t="17166" x="8921750" y="76200"/>
          <p14:tracePt t="17183" x="9029700" y="88900"/>
          <p14:tracePt t="17200" x="9061450" y="127000"/>
          <p14:tracePt t="17217" x="9093200" y="171450"/>
          <p14:tracePt t="17233" x="9112250" y="203200"/>
          <p14:tracePt t="17250" x="9131300" y="228600"/>
          <p14:tracePt t="17267" x="9182100" y="247650"/>
          <p14:tracePt t="17283" x="9296400" y="273050"/>
          <p14:tracePt t="17300" x="9455150" y="311150"/>
          <p14:tracePt t="17317" x="9582150" y="349250"/>
          <p14:tracePt t="17334" x="9702800" y="400050"/>
          <p14:tracePt t="17350" x="9798050" y="444500"/>
          <p14:tracePt t="17367" x="9874250" y="495300"/>
          <p14:tracePt t="17383" x="9918700" y="527050"/>
          <p14:tracePt t="17400" x="9937750" y="552450"/>
          <p14:tracePt t="17406" x="9950450" y="565150"/>
          <p14:tracePt t="17417" x="9956800" y="571500"/>
          <p14:tracePt t="17433" x="9963150" y="577850"/>
          <p14:tracePt t="17451" x="9975850" y="609600"/>
          <p14:tracePt t="17469" x="10020300" y="647700"/>
          <p14:tracePt t="17484" x="10033000" y="666750"/>
          <p14:tracePt t="17500" x="10033000" y="673100"/>
          <p14:tracePt t="17558" x="10007600" y="673100"/>
          <p14:tracePt t="17567" x="9963150" y="673100"/>
          <p14:tracePt t="17574" x="9899650" y="673100"/>
          <p14:tracePt t="17583" x="9848850" y="666750"/>
          <p14:tracePt t="17600" x="9690100" y="666750"/>
          <p14:tracePt t="17617" x="9550400" y="666750"/>
          <p14:tracePt t="17634" x="9461500" y="673100"/>
          <p14:tracePt t="17650" x="9423400" y="698500"/>
          <p14:tracePt t="17667" x="9417050" y="704850"/>
          <p14:tracePt t="18095" x="9410700" y="704850"/>
          <p14:tracePt t="18102" x="9404350" y="704850"/>
          <p14:tracePt t="18119" x="9398000" y="704850"/>
          <p14:tracePt t="18144" x="9378950" y="711200"/>
          <p14:tracePt t="18587" x="9378950" y="704850"/>
          <p14:tracePt t="18950" x="9378950" y="698500"/>
          <p14:tracePt t="18957" x="9372600" y="698500"/>
          <p14:tracePt t="18966" x="9366250" y="704850"/>
          <p14:tracePt t="18975" x="9347200" y="711200"/>
          <p14:tracePt t="18992" x="9321800" y="717550"/>
          <p14:tracePt t="19009" x="9315450" y="723900"/>
          <p14:tracePt t="19025" x="9302750" y="723900"/>
          <p14:tracePt t="19042" x="9290050" y="730250"/>
          <p14:tracePt t="19059" x="9283700" y="736600"/>
          <p14:tracePt t="19086" x="9277350" y="736600"/>
          <p14:tracePt t="19094" x="9271000" y="736600"/>
          <p14:tracePt t="19109" x="9271000" y="742950"/>
          <p14:tracePt t="19125" x="9264650" y="749300"/>
          <p14:tracePt t="19142" x="9251950" y="749300"/>
          <p14:tracePt t="19159" x="9226550" y="755650"/>
          <p14:tracePt t="19176" x="9188450" y="781050"/>
          <p14:tracePt t="19193" x="9156700" y="781050"/>
          <p14:tracePt t="19209" x="9131300" y="781050"/>
          <p14:tracePt t="19226" x="9118600" y="781050"/>
          <p14:tracePt t="19286" x="9124950" y="781050"/>
          <p14:tracePt t="19296" x="9137650" y="781050"/>
          <p14:tracePt t="19302" x="9156700" y="781050"/>
          <p14:tracePt t="19310" x="9175750" y="781050"/>
          <p14:tracePt t="19326" x="9232900" y="774700"/>
          <p14:tracePt t="19342" x="9347200" y="774700"/>
          <p14:tracePt t="19359" x="9518650" y="774700"/>
          <p14:tracePt t="19376" x="9683750" y="774700"/>
          <p14:tracePt t="19392" x="9804400" y="768350"/>
          <p14:tracePt t="19409" x="9861550" y="762000"/>
          <p14:tracePt t="19417" x="9874250" y="762000"/>
          <p14:tracePt t="19427" x="9880600" y="762000"/>
          <p14:tracePt t="19443" x="9886950" y="762000"/>
          <p14:tracePt t="19561" x="9893300" y="762000"/>
          <p14:tracePt t="19569" x="9906000" y="762000"/>
          <p14:tracePt t="19577" x="9925050" y="762000"/>
          <p14:tracePt t="19593" x="9963150" y="762000"/>
          <p14:tracePt t="19609" x="10007600" y="762000"/>
          <p14:tracePt t="19626" x="10052050" y="762000"/>
          <p14:tracePt t="19643" x="10096500" y="768350"/>
          <p14:tracePt t="19660" x="10153650" y="774700"/>
          <p14:tracePt t="19676" x="10223500" y="781050"/>
          <p14:tracePt t="19693" x="10267950" y="781050"/>
          <p14:tracePt t="19709" x="10287000" y="781050"/>
          <p14:tracePt t="19726" x="10299700" y="781050"/>
          <p14:tracePt t="19745" x="10306050" y="781050"/>
          <p14:tracePt t="19800" x="10312400" y="774700"/>
          <p14:tracePt t="19816" x="10325100" y="774700"/>
          <p14:tracePt t="19822" x="10331450" y="774700"/>
          <p14:tracePt t="19833" x="10344150" y="768350"/>
          <p14:tracePt t="19846" x="10356850" y="768350"/>
          <p14:tracePt t="19859" x="10407650" y="768350"/>
          <p14:tracePt t="19876" x="10560050" y="768350"/>
          <p14:tracePt t="19893" x="10655300" y="768350"/>
          <p14:tracePt t="19909" x="10731500" y="768350"/>
          <p14:tracePt t="19926" x="10756900" y="768350"/>
          <p14:tracePt t="19943" x="10769600" y="768350"/>
          <p14:tracePt t="20142" x="10775950" y="768350"/>
          <p14:tracePt t="20152" x="10782300" y="768350"/>
          <p14:tracePt t="20158" x="10788650" y="768350"/>
          <p14:tracePt t="20175" x="10807700" y="768350"/>
          <p14:tracePt t="20183" x="10814050" y="768350"/>
          <p14:tracePt t="20200" x="10845800" y="755650"/>
          <p14:tracePt t="20216" x="10852150" y="749300"/>
          <p14:tracePt t="20233" x="10858500" y="742950"/>
          <p14:tracePt t="20250" x="10871200" y="742950"/>
          <p14:tracePt t="20266" x="10890250" y="730250"/>
          <p14:tracePt t="20559" x="10877550" y="736600"/>
          <p14:tracePt t="20806" x="10871200" y="736600"/>
          <p14:tracePt t="20818" x="10864850" y="736600"/>
          <p14:tracePt t="20822" x="10858500" y="736600"/>
          <p14:tracePt t="20831" x="10833100" y="736600"/>
          <p14:tracePt t="20847" x="10775950" y="736600"/>
          <p14:tracePt t="20863" x="10687050" y="723900"/>
          <p14:tracePt t="20880" x="10541000" y="704850"/>
          <p14:tracePt t="20897" x="10407650" y="685800"/>
          <p14:tracePt t="20904" x="10325100" y="673100"/>
          <p14:tracePt t="20913" x="10248900" y="666750"/>
          <p14:tracePt t="20930" x="10109200" y="641350"/>
          <p14:tracePt t="20947" x="9988550" y="628650"/>
          <p14:tracePt t="20965" x="9893300" y="628650"/>
          <p14:tracePt t="20980" x="9855200" y="628650"/>
          <p14:tracePt t="21078" x="9842500" y="628650"/>
          <p14:tracePt t="21094" x="9836150" y="628650"/>
          <p14:tracePt t="21110" x="9817100" y="628650"/>
          <p14:tracePt t="21119" x="9810750" y="628650"/>
          <p14:tracePt t="21126" x="9785350" y="628650"/>
          <p14:tracePt t="21137" x="9753600" y="635000"/>
          <p14:tracePt t="21147" x="9715500" y="641350"/>
          <p14:tracePt t="21167" x="9652000" y="647700"/>
          <p14:tracePt t="21181" x="9556750" y="666750"/>
          <p14:tracePt t="21197" x="9512300" y="679450"/>
          <p14:tracePt t="21214" x="9493250" y="685800"/>
          <p14:tracePt t="21230" x="9474200" y="698500"/>
          <p14:tracePt t="21247" x="9467850" y="698500"/>
          <p14:tracePt t="21264" x="9455150" y="698500"/>
          <p14:tracePt t="21400" x="9448800" y="711200"/>
          <p14:tracePt t="21405" x="9429750" y="723900"/>
          <p14:tracePt t="21415" x="9417050" y="730250"/>
          <p14:tracePt t="21431" x="9366250" y="749300"/>
          <p14:tracePt t="21447" x="9321800" y="768350"/>
          <p14:tracePt t="21464" x="9283700" y="787400"/>
          <p14:tracePt t="21481" x="9245600" y="793750"/>
          <p14:tracePt t="21498" x="9220200" y="812800"/>
          <p14:tracePt t="21514" x="9201150" y="819150"/>
          <p14:tracePt t="21531" x="9188450" y="825500"/>
          <p14:tracePt t="21547" x="9175750" y="825500"/>
          <p14:tracePt t="21564" x="9169400" y="825500"/>
          <p14:tracePt t="21581" x="9163050" y="831850"/>
          <p14:tracePt t="21606" x="9156700" y="838200"/>
          <p14:tracePt t="21630" x="9150350" y="838200"/>
          <p14:tracePt t="21647" x="9150350" y="844550"/>
          <p14:tracePt t="21775" x="9156700" y="844550"/>
          <p14:tracePt t="21832" x="9169400" y="844550"/>
          <p14:tracePt t="21847" x="9182100" y="844550"/>
          <p14:tracePt t="21856" x="9194800" y="850900"/>
          <p14:tracePt t="21872" x="9201150" y="850900"/>
          <p14:tracePt t="21881" x="9207500" y="850900"/>
          <p14:tracePt t="21898" x="9232900" y="869950"/>
          <p14:tracePt t="21921" x="9245600" y="869950"/>
          <p14:tracePt t="21931" x="9245600" y="876300"/>
          <p14:tracePt t="22044" x="9245600" y="889000"/>
          <p14:tracePt t="22114" x="9239250" y="895350"/>
          <p14:tracePt t="22185" x="9232900" y="895350"/>
          <p14:tracePt t="22215" x="9226550" y="895350"/>
          <p14:tracePt t="22569" x="9194800" y="895350"/>
          <p14:tracePt t="22575" x="9131300" y="895350"/>
          <p14:tracePt t="22584" x="9074150" y="895350"/>
          <p14:tracePt t="22593" x="8978900" y="895350"/>
          <p14:tracePt t="22610" x="8813800" y="895350"/>
          <p14:tracePt t="22627" x="8604250" y="895350"/>
          <p14:tracePt t="22643" x="8356600" y="895350"/>
          <p14:tracePt t="22660" x="8108950" y="895350"/>
          <p14:tracePt t="22679" x="7931150" y="895350"/>
          <p14:tracePt t="22694" x="7721600" y="895350"/>
          <p14:tracePt t="22710" x="7645400" y="895350"/>
          <p14:tracePt t="22727" x="7581900" y="895350"/>
          <p14:tracePt t="22743" x="7537450" y="914400"/>
          <p14:tracePt t="22760" x="7499350" y="927100"/>
          <p14:tracePt t="22777" x="7442200" y="939800"/>
          <p14:tracePt t="22793" x="7359650" y="952500"/>
          <p14:tracePt t="22810" x="7213600" y="971550"/>
          <p14:tracePt t="22827" x="6991350" y="1009650"/>
          <p14:tracePt t="22844" x="6680200" y="1016000"/>
          <p14:tracePt t="22860" x="6203950" y="1016000"/>
          <p14:tracePt t="22877" x="5600700" y="1016000"/>
          <p14:tracePt t="22893" x="5130800" y="1016000"/>
          <p14:tracePt t="22910" x="4349750" y="1016000"/>
          <p14:tracePt t="22926" x="3810000" y="1016000"/>
          <p14:tracePt t="22944" x="3422650" y="1016000"/>
          <p14:tracePt t="22960" x="3162300" y="1016000"/>
          <p14:tracePt t="22977" x="2965450" y="1035050"/>
          <p14:tracePt t="22993" x="2781300" y="1054100"/>
          <p14:tracePt t="23010" x="2641600" y="1079500"/>
          <p14:tracePt t="23027" x="2520950" y="1092200"/>
          <p14:tracePt t="23043" x="2400300" y="1117600"/>
          <p14:tracePt t="23060" x="2286000" y="1136650"/>
          <p14:tracePt t="23077" x="2139950" y="1155700"/>
          <p14:tracePt t="23093" x="1962150" y="1174750"/>
          <p14:tracePt t="23110" x="1873250" y="1181100"/>
          <p14:tracePt t="23127" x="1828800" y="1200150"/>
          <p14:tracePt t="23144" x="1797050" y="1206500"/>
          <p14:tracePt t="23160" x="1758950" y="1225550"/>
          <p14:tracePt t="23177" x="1739900" y="1238250"/>
          <p14:tracePt t="23194" x="1714500" y="1263650"/>
          <p14:tracePt t="23212" x="1708150" y="1301750"/>
          <p14:tracePt t="23228" x="1701800" y="1339850"/>
          <p14:tracePt t="23244" x="1701800" y="1358900"/>
          <p14:tracePt t="23262" x="1689100" y="1390650"/>
          <p14:tracePt t="23279" x="1676400" y="1428750"/>
          <p14:tracePt t="23294" x="1619250" y="1485900"/>
          <p14:tracePt t="23310" x="1555750" y="1543050"/>
          <p14:tracePt t="23327" x="1479550" y="1606550"/>
          <p14:tracePt t="23344" x="1441450" y="1619250"/>
          <p14:tracePt t="23360" x="1428750" y="1631950"/>
          <p14:tracePt t="23442" x="1422400" y="1631950"/>
          <p14:tracePt t="23458" x="1416050" y="1631950"/>
          <p14:tracePt t="23471" x="1397000" y="1631950"/>
          <p14:tracePt t="23494" x="1384300" y="1625600"/>
          <p14:tracePt t="23511" x="1377950" y="1625600"/>
          <p14:tracePt t="23527" x="1365250" y="1619250"/>
          <p14:tracePt t="23544" x="1365250" y="1612900"/>
          <p14:tracePt t="23560" x="1365250" y="1600200"/>
          <p14:tracePt t="23577" x="1365250" y="1587500"/>
          <p14:tracePt t="23611" x="1365250" y="1581150"/>
          <p14:tracePt t="23627" x="1371600" y="1562100"/>
          <p14:tracePt t="23650" x="1377950" y="1555750"/>
          <p14:tracePt t="23665" x="1377950" y="1543050"/>
          <p14:tracePt t="23678" x="1390650" y="1524000"/>
          <p14:tracePt t="23694" x="1397000" y="1504950"/>
          <p14:tracePt t="23711" x="1397000" y="1479550"/>
          <p14:tracePt t="23728" x="1397000" y="1473200"/>
          <p14:tracePt t="23744" x="1397000" y="1460500"/>
          <p14:tracePt t="24040" x="1397000" y="1466850"/>
          <p14:tracePt t="24106" x="1397000" y="1473200"/>
          <p14:tracePt t="24137" x="1428750" y="1473200"/>
          <p14:tracePt t="24145" x="1473200" y="1473200"/>
          <p14:tracePt t="24154" x="1511300" y="1479550"/>
          <p14:tracePt t="24161" x="1543050" y="1485900"/>
          <p14:tracePt t="24178" x="1638300" y="1498600"/>
          <p14:tracePt t="24195" x="1720850" y="1511300"/>
          <p14:tracePt t="24211" x="1828800" y="1511300"/>
          <p14:tracePt t="24228" x="1892300" y="1511300"/>
          <p14:tracePt t="24244" x="1924050" y="1511300"/>
          <p14:tracePt t="24261" x="1955800" y="1511300"/>
          <p14:tracePt t="24278" x="1993900" y="1511300"/>
          <p14:tracePt t="24295" x="2038350" y="1511300"/>
          <p14:tracePt t="24311" x="2101850" y="1511300"/>
          <p14:tracePt t="24328" x="2222500" y="1511300"/>
          <p14:tracePt t="24344" x="2381250" y="1511300"/>
          <p14:tracePt t="24361" x="2616200" y="1517650"/>
          <p14:tracePt t="24378" x="3067050" y="1568450"/>
          <p14:tracePt t="24395" x="3619500" y="1644650"/>
          <p14:tracePt t="24411" x="4114800" y="1708150"/>
          <p14:tracePt t="24418" x="4292600" y="1708150"/>
          <p14:tracePt t="24428" x="4394200" y="1708150"/>
          <p14:tracePt t="24445" x="4495800" y="1708150"/>
          <p14:tracePt t="24461" x="4502150" y="1708150"/>
          <p14:tracePt t="24519" x="4489450" y="1708150"/>
          <p14:tracePt t="24641" x="4483100" y="1708150"/>
          <p14:tracePt t="24655" x="4470400" y="1708150"/>
          <p14:tracePt t="24666" x="4457700" y="1708150"/>
          <p14:tracePt t="24671" x="4438650" y="1708150"/>
          <p14:tracePt t="24680" x="4425950" y="1708150"/>
          <p14:tracePt t="24695" x="4356100" y="1689100"/>
          <p14:tracePt t="24711" x="4286250" y="1670050"/>
          <p14:tracePt t="24728" x="4178300" y="1657350"/>
          <p14:tracePt t="24745" x="4057650" y="1625600"/>
          <p14:tracePt t="24761" x="3975100" y="1600200"/>
          <p14:tracePt t="24778" x="3917950" y="1593850"/>
          <p14:tracePt t="24795" x="3886200" y="1593850"/>
          <p14:tracePt t="24936" x="3879850" y="1587500"/>
          <p14:tracePt t="24944" x="3873500" y="1587500"/>
          <p14:tracePt t="24952" x="3867150" y="1587500"/>
          <p14:tracePt t="24976" x="3860800" y="1587500"/>
          <p14:tracePt t="24986" x="3854450" y="1587500"/>
          <p14:tracePt t="24995" x="3848100" y="1587500"/>
          <p14:tracePt t="25012" x="3841750" y="1587500"/>
          <p14:tracePt t="25034" x="3835400" y="1581150"/>
          <p14:tracePt t="25045" x="3835400" y="1574800"/>
          <p14:tracePt t="25064" x="3810000" y="1562100"/>
          <p14:tracePt t="25079" x="3778250" y="1536700"/>
          <p14:tracePt t="25096" x="3689350" y="1504950"/>
          <p14:tracePt t="25112" x="3638550" y="1479550"/>
          <p14:tracePt t="25129" x="3600450" y="1466850"/>
          <p14:tracePt t="25145" x="3568700" y="1460500"/>
          <p14:tracePt t="26001" x="3562350" y="1460500"/>
          <p14:tracePt t="26081" x="3549650" y="1460500"/>
          <p14:tracePt t="26113" x="3543300" y="1460500"/>
          <p14:tracePt t="26136" x="3530600" y="1473200"/>
          <p14:tracePt t="26145" x="3524250" y="1473200"/>
          <p14:tracePt t="26152" x="3511550" y="1473200"/>
          <p14:tracePt t="26164" x="3486150" y="1473200"/>
          <p14:tracePt t="26172" x="3454400" y="1473200"/>
          <p14:tracePt t="26188" x="3397250" y="1473200"/>
          <p14:tracePt t="26205" x="3359150" y="1473200"/>
          <p14:tracePt t="26221" x="3333750" y="1473200"/>
          <p14:tracePt t="26449" x="3327400" y="1479550"/>
          <p14:tracePt t="26490" x="3321050" y="1479550"/>
          <p14:tracePt t="26505" x="3308350" y="1479550"/>
          <p14:tracePt t="26513" x="3289300" y="1479550"/>
          <p14:tracePt t="26523" x="3270250" y="1479550"/>
          <p14:tracePt t="26540" x="3194050" y="1479550"/>
          <p14:tracePt t="26556" x="3130550" y="1479550"/>
          <p14:tracePt t="26573" x="3054350" y="1479550"/>
          <p14:tracePt t="26590" x="2997200" y="1479550"/>
          <p14:tracePt t="26607" x="2971800" y="1479550"/>
          <p14:tracePt t="27025" x="2959100" y="1479550"/>
          <p14:tracePt t="27033" x="2952750" y="1479550"/>
          <p14:tracePt t="27042" x="2940050" y="1479550"/>
          <p14:tracePt t="27051" x="2914650" y="1479550"/>
          <p14:tracePt t="27068" x="2889250" y="1479550"/>
          <p14:tracePt t="27085" x="2857500" y="1479550"/>
          <p14:tracePt t="27102" x="2832100" y="1479550"/>
          <p14:tracePt t="27118" x="2794000" y="1479550"/>
          <p14:tracePt t="27136" x="2774950" y="1479550"/>
          <p14:tracePt t="27152" x="2755900" y="1473200"/>
          <p14:tracePt t="28314" x="2749550" y="1473200"/>
          <p14:tracePt t="28340" x="2743200" y="1473200"/>
          <p14:tracePt t="28354" x="2736850" y="1473200"/>
          <p14:tracePt t="28362" x="2724150" y="1473200"/>
          <p14:tracePt t="28371" x="2705100" y="1473200"/>
          <p14:tracePt t="28389" x="2679700" y="1479550"/>
          <p14:tracePt t="28405" x="2654300" y="1485900"/>
          <p14:tracePt t="28411" x="2641600" y="1492250"/>
          <p14:tracePt t="28421" x="2635250" y="1498600"/>
          <p14:tracePt t="28438" x="2622550" y="1504950"/>
          <p14:tracePt t="29002" x="2622550" y="1524000"/>
          <p14:tracePt t="29015" x="2622550" y="1562100"/>
          <p14:tracePt t="29021" x="2628900" y="1568450"/>
          <p14:tracePt t="29029" x="2641600" y="1593850"/>
          <p14:tracePt t="29043" x="2654300" y="1612900"/>
          <p14:tracePt t="29057" x="2686050" y="1651000"/>
          <p14:tracePt t="29074" x="2711450" y="1682750"/>
          <p14:tracePt t="29090" x="2736850" y="1695450"/>
          <p14:tracePt t="29107" x="2749550" y="1714500"/>
          <p14:tracePt t="29123" x="2762250" y="1720850"/>
          <p14:tracePt t="29140" x="2774950" y="1727200"/>
          <p14:tracePt t="29157" x="2781300" y="1733550"/>
          <p14:tracePt t="29173" x="2787650" y="1739900"/>
          <p14:tracePt t="29190" x="2794000" y="1746250"/>
          <p14:tracePt t="29207" x="2800350" y="1752600"/>
          <p14:tracePt t="29230" x="2800350" y="1758950"/>
          <p14:tracePt t="29241" x="2800350" y="1771650"/>
          <p14:tracePt t="29257" x="2800350" y="1784350"/>
          <p14:tracePt t="29274" x="2800350" y="1797050"/>
          <p14:tracePt t="29290" x="2800350" y="1803400"/>
          <p14:tracePt t="29307" x="2800350" y="1828800"/>
          <p14:tracePt t="29323" x="2794000" y="1828800"/>
          <p14:tracePt t="29340" x="2781300" y="1835150"/>
          <p14:tracePt t="29357" x="2743200" y="1860550"/>
          <p14:tracePt t="29374" x="2711450" y="1873250"/>
          <p14:tracePt t="29390" x="2686050" y="1879600"/>
          <p14:tracePt t="29407" x="2679700" y="1885950"/>
          <p14:tracePt t="29424" x="2673350" y="1892300"/>
          <p14:tracePt t="29440" x="2667000" y="1898650"/>
          <p14:tracePt t="29467" x="2660650" y="1905000"/>
          <p14:tracePt t="29483" x="2654300" y="1911350"/>
          <p14:tracePt t="29492" x="2647950" y="1911350"/>
          <p14:tracePt t="29507" x="2622550" y="1930400"/>
          <p14:tracePt t="29524" x="2616200" y="1930400"/>
          <p14:tracePt t="29540" x="2590800" y="1936750"/>
          <p14:tracePt t="29557" x="2540000" y="1943100"/>
          <p14:tracePt t="29574" x="2476500" y="1955800"/>
          <p14:tracePt t="29592" x="2413000" y="1955800"/>
          <p14:tracePt t="29607" x="2330450" y="1962150"/>
          <p14:tracePt t="29624" x="2209800" y="1962150"/>
          <p14:tracePt t="29641" x="1968500" y="1962150"/>
          <p14:tracePt t="29657" x="1847850" y="1962150"/>
          <p14:tracePt t="29674" x="1771650" y="1962150"/>
          <p14:tracePt t="29691" x="1708150" y="1962150"/>
          <p14:tracePt t="29707" x="1663700" y="1962150"/>
          <p14:tracePt t="29724" x="1625600" y="1962150"/>
          <p14:tracePt t="29740" x="1606550" y="1962150"/>
          <p14:tracePt t="29757" x="1600200" y="1962150"/>
          <p14:tracePt t="29970" x="1581150" y="1962150"/>
          <p14:tracePt t="29981" x="1555750" y="1962150"/>
          <p14:tracePt t="29986" x="1524000" y="1962150"/>
          <p14:tracePt t="29997" x="1485900" y="1962150"/>
          <p14:tracePt t="30009" x="1466850" y="1962150"/>
          <p14:tracePt t="30026" x="1416050" y="1962150"/>
          <p14:tracePt t="30041" x="1390650" y="1962150"/>
          <p14:tracePt t="30058" x="1384300" y="1962150"/>
          <p14:tracePt t="30091" x="1371600" y="1968500"/>
          <p14:tracePt t="30107" x="1365250" y="1974850"/>
          <p14:tracePt t="30124" x="1358900" y="1974850"/>
          <p14:tracePt t="30141" x="1346200" y="1981200"/>
          <p14:tracePt t="30158" x="1333500" y="1981200"/>
          <p14:tracePt t="30174" x="1314450" y="1981200"/>
          <p14:tracePt t="30191" x="1295400" y="1981200"/>
          <p14:tracePt t="30208" x="1282700" y="1981200"/>
          <p14:tracePt t="30224" x="1263650" y="1987550"/>
          <p14:tracePt t="30241" x="1250950" y="1987550"/>
          <p14:tracePt t="30310" x="1244600" y="1993900"/>
          <p14:tracePt t="30325" x="1238250" y="1993900"/>
          <p14:tracePt t="30340" x="1219200" y="2000250"/>
          <p14:tracePt t="30349" x="1212850" y="2000250"/>
          <p14:tracePt t="30365" x="1187450" y="2000250"/>
          <p14:tracePt t="30375" x="1174750" y="2012950"/>
          <p14:tracePt t="30391" x="1060450" y="2032000"/>
          <p14:tracePt t="30408" x="857250" y="2057400"/>
          <p14:tracePt t="30425" x="552450" y="2076450"/>
          <p14:tracePt t="30442" x="476250" y="2089150"/>
          <p14:tracePt t="30458" x="400050" y="2095500"/>
          <p14:tracePt t="30755" x="412750" y="2095500"/>
          <p14:tracePt t="30765" x="450850" y="2095500"/>
          <p14:tracePt t="30771" x="501650" y="2095500"/>
          <p14:tracePt t="30784" x="590550" y="2095500"/>
          <p14:tracePt t="30795" x="749300" y="2095500"/>
          <p14:tracePt t="30812" x="901700" y="2095500"/>
          <p14:tracePt t="30829" x="1035050" y="2095500"/>
          <p14:tracePt t="30845" x="1130300" y="2095500"/>
          <p14:tracePt t="30862" x="1181100" y="2095500"/>
          <p14:tracePt t="30895" x="1187450" y="2095500"/>
          <p14:tracePt t="30917" x="1187450" y="2101850"/>
          <p14:tracePt t="30939" x="1187450" y="2114550"/>
          <p14:tracePt t="30965" x="1181100" y="2114550"/>
          <p14:tracePt t="30970" x="1168400" y="2114550"/>
          <p14:tracePt t="30979" x="1162050" y="2114550"/>
          <p14:tracePt t="30995" x="1136650" y="2114550"/>
          <p14:tracePt t="31035" x="1130300" y="2114550"/>
          <p14:tracePt t="31099" x="1117600" y="2114550"/>
          <p14:tracePt t="31107" x="1111250" y="2114550"/>
          <p14:tracePt t="31116" x="1092200" y="2114550"/>
          <p14:tracePt t="31129" x="1079500" y="2114550"/>
          <p14:tracePt t="31146" x="1022350" y="2114550"/>
          <p14:tracePt t="31162" x="965200" y="2114550"/>
          <p14:tracePt t="31179" x="927100" y="2114550"/>
          <p14:tracePt t="31196" x="901700" y="2114550"/>
          <p14:tracePt t="32589" x="908050" y="2114550"/>
          <p14:tracePt t="32597" x="939800" y="2114550"/>
          <p14:tracePt t="32606" x="946150" y="2114550"/>
          <p14:tracePt t="32614" x="965200" y="2108200"/>
          <p14:tracePt t="32631" x="1009650" y="2108200"/>
          <p14:tracePt t="32647" x="1066800" y="2082800"/>
          <p14:tracePt t="32664" x="1149350" y="2076450"/>
          <p14:tracePt t="32681" x="1219200" y="2070100"/>
          <p14:tracePt t="32698" x="1333500" y="2051050"/>
          <p14:tracePt t="32715" x="1397000" y="2038350"/>
          <p14:tracePt t="32731" x="1441450" y="2038350"/>
          <p14:tracePt t="32748" x="1466850" y="2038350"/>
          <p14:tracePt t="32764" x="1492250" y="2038350"/>
          <p14:tracePt t="32781" x="1517650" y="2038350"/>
          <p14:tracePt t="32798" x="1562100" y="2038350"/>
          <p14:tracePt t="32815" x="1600200" y="2038350"/>
          <p14:tracePt t="32831" x="1657350" y="2038350"/>
          <p14:tracePt t="32848" x="1733550" y="2038350"/>
          <p14:tracePt t="32865" x="1828800" y="2038350"/>
          <p14:tracePt t="32882" x="1905000" y="2038350"/>
          <p14:tracePt t="32898" x="2006600" y="2038350"/>
          <p14:tracePt t="32915" x="2032000" y="2038350"/>
          <p14:tracePt t="32931" x="2063750" y="2038350"/>
          <p14:tracePt t="32948" x="2095500" y="2038350"/>
          <p14:tracePt t="32965" x="2146300" y="2038350"/>
          <p14:tracePt t="32981" x="2222500" y="2038350"/>
          <p14:tracePt t="32998" x="2317750" y="2038350"/>
          <p14:tracePt t="33015" x="2413000" y="2038350"/>
          <p14:tracePt t="33031" x="2508250" y="2038350"/>
          <p14:tracePt t="33048" x="2597150" y="2038350"/>
          <p14:tracePt t="33065" x="2692400" y="2038350"/>
          <p14:tracePt t="33083" x="2813050" y="2038350"/>
          <p14:tracePt t="33098" x="2876550" y="2038350"/>
          <p14:tracePt t="33115" x="2927350" y="2038350"/>
          <p14:tracePt t="33131" x="2965450" y="2038350"/>
          <p14:tracePt t="33148" x="2990850" y="2038350"/>
          <p14:tracePt t="33165" x="3016250" y="2038350"/>
          <p14:tracePt t="33182" x="3048000" y="2038350"/>
          <p14:tracePt t="33199" x="3105150" y="2038350"/>
          <p14:tracePt t="33216" x="3155950" y="2038350"/>
          <p14:tracePt t="33232" x="3251200" y="2038350"/>
          <p14:tracePt t="33248" x="3352800" y="2038350"/>
          <p14:tracePt t="33265" x="3429000" y="2038350"/>
          <p14:tracePt t="33282" x="3511550" y="2038350"/>
          <p14:tracePt t="33298" x="3568700" y="2038350"/>
          <p14:tracePt t="33315" x="3581400" y="2038350"/>
          <p14:tracePt t="33463" x="3594100" y="2038350"/>
          <p14:tracePt t="33489" x="3600450" y="2038350"/>
          <p14:tracePt t="33644" x="3606800" y="2038350"/>
          <p14:tracePt t="33655" x="3619500" y="2038350"/>
          <p14:tracePt t="33700" x="3625850" y="2038350"/>
          <p14:tracePt t="33822" x="3632200" y="2038350"/>
          <p14:tracePt t="33838" x="3638550" y="2038350"/>
          <p14:tracePt t="33855" x="3644900" y="2038350"/>
          <p14:tracePt t="33871" x="3651250" y="2038350"/>
          <p14:tracePt t="33886" x="3657600" y="2025650"/>
          <p14:tracePt t="33892" x="3663950" y="2025650"/>
          <p14:tracePt t="33909" x="3670300" y="2019300"/>
          <p14:tracePt t="33932" x="3689350" y="2019300"/>
          <p14:tracePt t="33949" x="3721100" y="2019300"/>
          <p14:tracePt t="33966" x="3771900" y="2019300"/>
          <p14:tracePt t="33982" x="3822700" y="2019300"/>
          <p14:tracePt t="33999" x="3848100" y="2019300"/>
          <p14:tracePt t="34016" x="3867150" y="2019300"/>
          <p14:tracePt t="34032" x="3873500" y="2019300"/>
          <p14:tracePt t="34060" x="3873500" y="2025650"/>
          <p14:tracePt t="34108" x="3873500" y="2032000"/>
          <p14:tracePt t="34208" x="3873500" y="2038350"/>
          <p14:tracePt t="34246" x="3873500" y="2044700"/>
          <p14:tracePt t="34350" x="3860800" y="2051050"/>
          <p14:tracePt t="34358" x="3848100" y="2051050"/>
          <p14:tracePt t="34366" x="3816350" y="2057400"/>
          <p14:tracePt t="34383" x="3727450" y="2076450"/>
          <p14:tracePt t="34399" x="3587750" y="2089150"/>
          <p14:tracePt t="34416" x="3441700" y="2114550"/>
          <p14:tracePt t="34433" x="3282950" y="2159000"/>
          <p14:tracePt t="34443" x="3225800" y="2178050"/>
          <p14:tracePt t="34449" x="3149600" y="2209800"/>
          <p14:tracePt t="34466" x="2997200" y="2254250"/>
          <p14:tracePt t="34483" x="2800350" y="2305050"/>
          <p14:tracePt t="34499" x="2660650" y="2324100"/>
          <p14:tracePt t="34516" x="2520950" y="2343150"/>
          <p14:tracePt t="34533" x="2349500" y="2368550"/>
          <p14:tracePt t="34549" x="2165350" y="2419350"/>
          <p14:tracePt t="34566" x="2000250" y="2463800"/>
          <p14:tracePt t="34583" x="1879600" y="2470150"/>
          <p14:tracePt t="34599" x="1803400" y="2489200"/>
          <p14:tracePt t="34616" x="1746250" y="2489200"/>
          <p14:tracePt t="34633" x="1695450" y="2495550"/>
          <p14:tracePt t="34649" x="1676400" y="2495550"/>
          <p14:tracePt t="34666" x="1651000" y="2501900"/>
          <p14:tracePt t="34683" x="1638300" y="2501900"/>
          <p14:tracePt t="34699" x="1619250" y="2508250"/>
          <p14:tracePt t="34716" x="1612900" y="2508250"/>
          <p14:tracePt t="34734" x="1574800" y="2508250"/>
          <p14:tracePt t="34749" x="1530350" y="2508250"/>
          <p14:tracePt t="34766" x="1473200" y="2508250"/>
          <p14:tracePt t="34783" x="1447800" y="2508250"/>
          <p14:tracePt t="34799" x="1416050" y="2508250"/>
          <p14:tracePt t="34816" x="1397000" y="2508250"/>
          <p14:tracePt t="34833" x="1384300" y="2508250"/>
          <p14:tracePt t="34849" x="1358900" y="2508250"/>
          <p14:tracePt t="34866" x="1352550" y="2508250"/>
          <p14:tracePt t="34950" x="1346200" y="2508250"/>
          <p14:tracePt t="34965" x="1339850" y="2508250"/>
          <p14:tracePt t="35061" x="1327150" y="2508250"/>
          <p14:tracePt t="35071" x="1320800" y="2508250"/>
          <p14:tracePt t="35087" x="1301750" y="2508250"/>
          <p14:tracePt t="35092" x="1295400" y="2508250"/>
          <p14:tracePt t="35102" x="1276350" y="2508250"/>
          <p14:tracePt t="35117" x="1244600" y="2508250"/>
          <p14:tracePt t="35133" x="1212850" y="2508250"/>
          <p14:tracePt t="35150" x="1174750" y="2508250"/>
          <p14:tracePt t="35166" x="1136650" y="2508250"/>
          <p14:tracePt t="35183" x="1123950" y="2508250"/>
          <p14:tracePt t="35374" x="1111250" y="2508250"/>
          <p14:tracePt t="35381" x="1092200" y="2520950"/>
          <p14:tracePt t="35392" x="1060450" y="2527300"/>
          <p14:tracePt t="35406" x="990600" y="2533650"/>
          <p14:tracePt t="35422" x="920750" y="2552700"/>
          <p14:tracePt t="35431" x="889000" y="2559050"/>
          <p14:tracePt t="35439" x="869950" y="2565400"/>
          <p14:tracePt t="35456" x="844550" y="2584450"/>
          <p14:tracePt t="42642" x="863600" y="2584450"/>
          <p14:tracePt t="42649" x="869950" y="2584450"/>
          <p14:tracePt t="42660" x="889000" y="2584450"/>
          <p14:tracePt t="42668" x="895350" y="2584450"/>
          <p14:tracePt t="42684" x="939800" y="2584450"/>
          <p14:tracePt t="42701" x="971550" y="2584450"/>
          <p14:tracePt t="42719" x="1003300" y="2578100"/>
          <p14:tracePt t="42735" x="1022350" y="2571750"/>
          <p14:tracePt t="43954" x="1035050" y="2565400"/>
          <p14:tracePt t="43960" x="1060450" y="2565400"/>
          <p14:tracePt t="43971" x="1130300" y="2565400"/>
          <p14:tracePt t="43983" x="1244600" y="2565400"/>
          <p14:tracePt t="44000" x="1384300" y="2565400"/>
          <p14:tracePt t="44016" x="1530350" y="2565400"/>
          <p14:tracePt t="44033" x="1670050" y="2546350"/>
          <p14:tracePt t="44049" x="1841500" y="2514600"/>
          <p14:tracePt t="44066" x="2012950" y="2501900"/>
          <p14:tracePt t="44083" x="2190750" y="2501900"/>
          <p14:tracePt t="44099" x="2355850" y="2501900"/>
          <p14:tracePt t="44116" x="2514600" y="2501900"/>
          <p14:tracePt t="44133" x="2647950" y="2482850"/>
          <p14:tracePt t="44149" x="2749550" y="2463800"/>
          <p14:tracePt t="44166" x="2825750" y="2457450"/>
          <p14:tracePt t="44184" x="2895600" y="2432050"/>
          <p14:tracePt t="44200" x="2921000" y="2425700"/>
          <p14:tracePt t="44216" x="2971800" y="2406650"/>
          <p14:tracePt t="44233" x="3028950" y="2393950"/>
          <p14:tracePt t="44250" x="3143250" y="2362200"/>
          <p14:tracePt t="44267" x="3276600" y="2330450"/>
          <p14:tracePt t="44283" x="3397250" y="2311400"/>
          <p14:tracePt t="44300" x="3498850" y="2279650"/>
          <p14:tracePt t="44316" x="3575050" y="2260600"/>
          <p14:tracePt t="44333" x="3619500" y="2247900"/>
          <p14:tracePt t="44350" x="3638550" y="2241550"/>
          <p14:tracePt t="44366" x="3651250" y="2228850"/>
          <p14:tracePt t="44384" x="3676650" y="2197100"/>
          <p14:tracePt t="44399" x="3708400" y="2152650"/>
          <p14:tracePt t="44416" x="3740150" y="2108200"/>
          <p14:tracePt t="44433" x="3765550" y="2082800"/>
          <p14:tracePt t="44450" x="3771900" y="2070100"/>
          <p14:tracePt t="44466" x="3790950" y="2051050"/>
          <p14:tracePt t="44483" x="3790950" y="2044700"/>
          <p14:tracePt t="44500" x="3803650" y="2038350"/>
          <p14:tracePt t="44533" x="3803650" y="2032000"/>
          <p14:tracePt t="44550" x="3803650" y="2025650"/>
          <p14:tracePt t="44601" x="3797300" y="2025650"/>
          <p14:tracePt t="44625" x="3790950" y="2025650"/>
          <p14:tracePt t="44634" x="3784600" y="2025650"/>
          <p14:tracePt t="44641" x="3778250" y="2025650"/>
          <p14:tracePt t="44674" x="3765550" y="2025650"/>
          <p14:tracePt t="44754" x="3759200" y="2025650"/>
          <p14:tracePt t="44762" x="3746500" y="2025650"/>
          <p14:tracePt t="44771" x="3733800" y="2025650"/>
          <p14:tracePt t="44784" x="3714750" y="2025650"/>
          <p14:tracePt t="44801" x="3695700" y="2025650"/>
          <p14:tracePt t="44817" x="3663950" y="2025650"/>
          <p14:tracePt t="45490" x="3657600" y="2025650"/>
          <p14:tracePt t="45498" x="3651250" y="2025650"/>
          <p14:tracePt t="45506" x="3638550" y="2025650"/>
          <p14:tracePt t="45514" x="3619500" y="2025650"/>
          <p14:tracePt t="45531" x="3594100" y="2019300"/>
          <p14:tracePt t="45548" x="3575050" y="2006600"/>
          <p14:tracePt t="45565" x="3556000" y="2000250"/>
          <p14:tracePt t="45581" x="3530600" y="1993900"/>
          <p14:tracePt t="45598" x="3517900" y="1993900"/>
          <p14:tracePt t="45615" x="3511550" y="1993900"/>
          <p14:tracePt t="45699" x="3517900" y="1993900"/>
          <p14:tracePt t="45705" x="3530600" y="1993900"/>
          <p14:tracePt t="45714" x="3562350" y="1993900"/>
          <p14:tracePt t="45731" x="3670300" y="1974850"/>
          <p14:tracePt t="45748" x="3771900" y="1974850"/>
          <p14:tracePt t="45765" x="3905250" y="1974850"/>
          <p14:tracePt t="45781" x="4025900" y="1974850"/>
          <p14:tracePt t="45798" x="4140200" y="1974850"/>
          <p14:tracePt t="45815" x="4235450" y="1974850"/>
          <p14:tracePt t="45833" x="4330700" y="1974850"/>
          <p14:tracePt t="45848" x="4362450" y="1974850"/>
          <p14:tracePt t="45865" x="4375150" y="1968500"/>
          <p14:tracePt t="45881" x="4381500" y="1968500"/>
          <p14:tracePt t="45898" x="4387850" y="1968500"/>
          <p14:tracePt t="45931" x="4394200" y="1968500"/>
          <p14:tracePt t="45948" x="4406900" y="1968500"/>
          <p14:tracePt t="45965" x="4413250" y="1968500"/>
          <p14:tracePt t="45981" x="4425950" y="1968500"/>
          <p14:tracePt t="45998" x="4432300" y="1968500"/>
          <p14:tracePt t="46015" x="4438650" y="1962150"/>
          <p14:tracePt t="46035" x="4451350" y="1962150"/>
          <p14:tracePt t="46051" x="4470400" y="1962150"/>
          <p14:tracePt t="46065" x="4508500" y="1962150"/>
          <p14:tracePt t="46083" x="4578350" y="1962150"/>
          <p14:tracePt t="46098" x="4679950" y="1974850"/>
          <p14:tracePt t="46115" x="4762500" y="1981200"/>
          <p14:tracePt t="46132" x="4832350" y="1987550"/>
          <p14:tracePt t="46148" x="4864100" y="1987550"/>
          <p14:tracePt t="46165" x="4876800" y="1987550"/>
          <p14:tracePt t="46347" x="4889500" y="1987550"/>
          <p14:tracePt t="46354" x="4902200" y="1987550"/>
          <p14:tracePt t="46365" x="4921250" y="1987550"/>
          <p14:tracePt t="46382" x="4984750" y="1987550"/>
          <p14:tracePt t="46398" x="5080000" y="1987550"/>
          <p14:tracePt t="46415" x="5187950" y="1987550"/>
          <p14:tracePt t="46433" x="5346700" y="1987550"/>
          <p14:tracePt t="46449" x="5454650" y="1987550"/>
          <p14:tracePt t="46465" x="5562600" y="1987550"/>
          <p14:tracePt t="46482" x="5670550" y="1987550"/>
          <p14:tracePt t="46498" x="5765800" y="1987550"/>
          <p14:tracePt t="46515" x="5842000" y="1987550"/>
          <p14:tracePt t="46532" x="5905500" y="1987550"/>
          <p14:tracePt t="46552" x="5956300" y="1987550"/>
          <p14:tracePt t="46565" x="5994400" y="1987550"/>
          <p14:tracePt t="46582" x="6045200" y="1987550"/>
          <p14:tracePt t="46599" x="6089650" y="1987550"/>
          <p14:tracePt t="46615" x="6146800" y="1987550"/>
          <p14:tracePt t="46632" x="6203950" y="1987550"/>
          <p14:tracePt t="46648" x="6267450" y="1987550"/>
          <p14:tracePt t="46665" x="6299200" y="1987550"/>
          <p14:tracePt t="46682" x="6343650" y="1993900"/>
          <p14:tracePt t="46699" x="6375400" y="1993900"/>
          <p14:tracePt t="46715" x="6413500" y="2006600"/>
          <p14:tracePt t="46732" x="6432550" y="2006600"/>
          <p14:tracePt t="46749" x="6457950" y="2006600"/>
          <p14:tracePt t="46766" x="6483350" y="2006600"/>
          <p14:tracePt t="46783" x="6521450" y="2006600"/>
          <p14:tracePt t="46799" x="6584950" y="2006600"/>
          <p14:tracePt t="46819" x="6686550" y="2012950"/>
          <p14:tracePt t="46833" x="6769100" y="2025650"/>
          <p14:tracePt t="46849" x="6838950" y="2038350"/>
          <p14:tracePt t="46866" x="6883400" y="2044700"/>
          <p14:tracePt t="46882" x="6908800" y="2044700"/>
          <p14:tracePt t="46899" x="6927850" y="2044700"/>
          <p14:tracePt t="46915" x="6934200" y="2044700"/>
          <p14:tracePt t="46932" x="6940550" y="2044700"/>
          <p14:tracePt t="46949" x="6953250" y="2044700"/>
          <p14:tracePt t="46965" x="6959600" y="2044700"/>
          <p14:tracePt t="46983" x="6965950" y="2044700"/>
          <p14:tracePt t="46999" x="6978650" y="2044700"/>
          <p14:tracePt t="47016" x="6991350" y="2051050"/>
          <p14:tracePt t="47035" x="7004050" y="2051050"/>
          <p14:tracePt t="47049" x="7016750" y="2051050"/>
          <p14:tracePt t="47066" x="7029450" y="2051050"/>
          <p14:tracePt t="47084" x="7035800" y="2051050"/>
          <p14:tracePt t="48251" x="7042150" y="2051050"/>
          <p14:tracePt t="48259" x="7048500" y="2051050"/>
          <p14:tracePt t="48757" x="7054850" y="2057400"/>
          <p14:tracePt t="48780" x="7054850" y="2070100"/>
          <p14:tracePt t="48787" x="7054850" y="2076450"/>
          <p14:tracePt t="48798" x="7035800" y="2082800"/>
          <p14:tracePt t="48815" x="6985000" y="2108200"/>
          <p14:tracePt t="48831" x="6915150" y="2133600"/>
          <p14:tracePt t="48850" x="6794500" y="2178050"/>
          <p14:tracePt t="48868" x="6642100" y="2216150"/>
          <p14:tracePt t="48883" x="6413500" y="2260600"/>
          <p14:tracePt t="48898" x="6229350" y="2305050"/>
          <p14:tracePt t="48915" x="6076950" y="2349500"/>
          <p14:tracePt t="48931" x="5937250" y="2387600"/>
          <p14:tracePt t="48948" x="5803900" y="2432050"/>
          <p14:tracePt t="48964" x="5683250" y="2463800"/>
          <p14:tracePt t="48981" x="5581650" y="2470150"/>
          <p14:tracePt t="48998" x="5518150" y="2476500"/>
          <p14:tracePt t="49015" x="5448300" y="2482850"/>
          <p14:tracePt t="49031" x="5384800" y="2482850"/>
          <p14:tracePt t="49048" x="5314950" y="2482850"/>
          <p14:tracePt t="49067" x="5264150" y="2482850"/>
          <p14:tracePt t="49083" x="5168900" y="2501900"/>
          <p14:tracePt t="49098" x="5092700" y="2533650"/>
          <p14:tracePt t="49115" x="5010150" y="2546350"/>
          <p14:tracePt t="49131" x="4902200" y="2559050"/>
          <p14:tracePt t="49148" x="4826000" y="2578100"/>
          <p14:tracePt t="49165" x="4756150" y="2584450"/>
          <p14:tracePt t="49181" x="4699000" y="2584450"/>
          <p14:tracePt t="49198" x="4635500" y="2584450"/>
          <p14:tracePt t="49215" x="4578350" y="2584450"/>
          <p14:tracePt t="49231" x="4514850" y="2584450"/>
          <p14:tracePt t="49248" x="4438650" y="2584450"/>
          <p14:tracePt t="49267" x="4311650" y="2584450"/>
          <p14:tracePt t="49281" x="4127500" y="2609850"/>
          <p14:tracePt t="49298" x="3873500" y="2660650"/>
          <p14:tracePt t="49315" x="3657600" y="2679700"/>
          <p14:tracePt t="49332" x="3460750" y="2679700"/>
          <p14:tracePt t="49349" x="3321050" y="2679700"/>
          <p14:tracePt t="49365" x="3238500" y="2679700"/>
          <p14:tracePt t="49382" x="3206750" y="2679700"/>
          <p14:tracePt t="49500" x="3200400" y="2679700"/>
          <p14:tracePt t="49652" x="3194050" y="2679700"/>
          <p14:tracePt t="53552" x="3206750" y="2679700"/>
          <p14:tracePt t="53558" x="3225800" y="2679700"/>
          <p14:tracePt t="53568" x="3251200" y="2679700"/>
          <p14:tracePt t="53577" x="3282950" y="2679700"/>
          <p14:tracePt t="53594" x="3371850" y="2679700"/>
          <p14:tracePt t="53611" x="3473450" y="2679700"/>
          <p14:tracePt t="53627" x="3581400" y="2679700"/>
          <p14:tracePt t="53644" x="3784600" y="2679700"/>
          <p14:tracePt t="53661" x="3911600" y="2679700"/>
          <p14:tracePt t="53677" x="4019550" y="2698750"/>
          <p14:tracePt t="53694" x="4114800" y="2698750"/>
          <p14:tracePt t="53710" x="4203700" y="2698750"/>
          <p14:tracePt t="53727" x="4254500" y="2705100"/>
          <p14:tracePt t="53744" x="4311650" y="2705100"/>
          <p14:tracePt t="53761" x="4356100" y="2705100"/>
          <p14:tracePt t="53777" x="4387850" y="2705100"/>
          <p14:tracePt t="53794" x="4394200" y="2705100"/>
          <p14:tracePt t="53811" x="4400550" y="2705100"/>
          <p14:tracePt t="53828" x="4419600" y="2705100"/>
          <p14:tracePt t="53844" x="4489450" y="2705100"/>
          <p14:tracePt t="53861" x="4565650" y="2705100"/>
          <p14:tracePt t="53877" x="4635500" y="2705100"/>
          <p14:tracePt t="53894" x="4686300" y="2698750"/>
          <p14:tracePt t="53911" x="4724400" y="2692400"/>
          <p14:tracePt t="53927" x="4737100" y="2692400"/>
          <p14:tracePt t="53961" x="4762500" y="2686050"/>
          <p14:tracePt t="53977" x="4768850" y="2673350"/>
          <p14:tracePt t="53994" x="4781550" y="2673350"/>
          <p14:tracePt t="54011" x="4787900" y="2667000"/>
          <p14:tracePt t="54028" x="4806950" y="2667000"/>
          <p14:tracePt t="54310" x="4800600" y="2667000"/>
          <p14:tracePt t="54320" x="4794250" y="2660650"/>
          <p14:tracePt t="54326" x="4781550" y="2660650"/>
          <p14:tracePt t="54334" x="4775200" y="2660650"/>
          <p14:tracePt t="54350" x="4762500" y="2654300"/>
          <p14:tracePt t="54367" x="4756150" y="2647950"/>
          <p14:tracePt t="54423" x="4762500" y="2647950"/>
          <p14:tracePt t="54431" x="4775200" y="2647950"/>
          <p14:tracePt t="54441" x="4794250" y="2647950"/>
          <p14:tracePt t="54451" x="4819650" y="2647950"/>
          <p14:tracePt t="54467" x="4889500" y="2647950"/>
          <p14:tracePt t="54477" x="4953000" y="2647950"/>
          <p14:tracePt t="54484" x="5124450" y="2647950"/>
          <p14:tracePt t="54500" x="5334000" y="2647950"/>
          <p14:tracePt t="54517" x="5568950" y="2635250"/>
          <p14:tracePt t="54534" x="5803900" y="2597150"/>
          <p14:tracePt t="54551" x="6019800" y="2578100"/>
          <p14:tracePt t="54567" x="6184900" y="2559050"/>
          <p14:tracePt t="54586" x="6305550" y="2559050"/>
          <p14:tracePt t="54600" x="6413500" y="2552700"/>
          <p14:tracePt t="54617" x="6489700" y="2552700"/>
          <p14:tracePt t="54634" x="6553200" y="2552700"/>
          <p14:tracePt t="54650" x="6623050" y="2552700"/>
          <p14:tracePt t="54669" x="6686550" y="2552700"/>
          <p14:tracePt t="54685" x="6718300" y="2546350"/>
          <p14:tracePt t="54701" x="6750050" y="2546350"/>
          <p14:tracePt t="54717" x="6762750" y="2540000"/>
          <p14:tracePt t="55911" x="6737350" y="2540000"/>
          <p14:tracePt t="55920" x="6680200" y="2559050"/>
          <p14:tracePt t="55927" x="6629400" y="2565400"/>
          <p14:tracePt t="55936" x="6572250" y="2584450"/>
          <p14:tracePt t="55953" x="6413500" y="2616200"/>
          <p14:tracePt t="55970" x="6242050" y="2641600"/>
          <p14:tracePt t="55978" x="6146800" y="2654300"/>
          <p14:tracePt t="55986" x="6026150" y="2654300"/>
          <p14:tracePt t="56003" x="5816600" y="2654300"/>
          <p14:tracePt t="56021" x="5575300" y="2654300"/>
          <p14:tracePt t="56037" x="5200650" y="2654300"/>
          <p14:tracePt t="56053" x="4978400" y="2654300"/>
          <p14:tracePt t="56070" x="4768850" y="2654300"/>
          <p14:tracePt t="56087" x="4597400" y="2654300"/>
          <p14:tracePt t="56103" x="4483100" y="2654300"/>
          <p14:tracePt t="56120" x="4419600" y="2654300"/>
          <p14:tracePt t="56136" x="4381500" y="2654300"/>
          <p14:tracePt t="56153" x="4375150" y="2654300"/>
          <p14:tracePt t="56193" x="4362450" y="2660650"/>
          <p14:tracePt t="56214" x="4356100" y="2660650"/>
          <p14:tracePt t="56224" x="4343400" y="2660650"/>
          <p14:tracePt t="56240" x="4324350" y="2673350"/>
          <p14:tracePt t="56254" x="4311650" y="2679700"/>
          <p14:tracePt t="56270" x="4267200" y="2686050"/>
          <p14:tracePt t="56287" x="4197350" y="2692400"/>
          <p14:tracePt t="56304" x="4114800" y="2705100"/>
          <p14:tracePt t="56320" x="4032250" y="2717800"/>
          <p14:tracePt t="56337" x="3943350" y="2730500"/>
          <p14:tracePt t="56354" x="3905250" y="2743200"/>
          <p14:tracePt t="56370" x="3873500" y="2743200"/>
          <p14:tracePt t="56696" x="3898900" y="2743200"/>
          <p14:tracePt t="56704" x="3937000" y="2743200"/>
          <p14:tracePt t="56713" x="3975100" y="2743200"/>
          <p14:tracePt t="56720" x="4019550" y="2743200"/>
          <p14:tracePt t="56737" x="4095750" y="2724150"/>
          <p14:tracePt t="56754" x="4197350" y="2679700"/>
          <p14:tracePt t="56771" x="4273550" y="2647950"/>
          <p14:tracePt t="56788" x="4286250" y="2635250"/>
          <p14:tracePt t="56803" x="4292600" y="2635250"/>
          <p14:tracePt t="56872" x="4298950" y="2628900"/>
          <p14:tracePt t="56890" x="4305300" y="2628900"/>
          <p14:tracePt t="56895" x="4324350" y="2628900"/>
          <p14:tracePt t="56904" x="4343400" y="2628900"/>
          <p14:tracePt t="56921" x="4387850" y="2628900"/>
          <p14:tracePt t="56937" x="4483100" y="2628900"/>
          <p14:tracePt t="56954" x="4616450" y="2628900"/>
          <p14:tracePt t="56970" x="4787900" y="2628900"/>
          <p14:tracePt t="56978" x="4851400" y="2635250"/>
          <p14:tracePt t="56987" x="4908550" y="2641600"/>
          <p14:tracePt t="57004" x="4965700" y="2641600"/>
          <p14:tracePt t="57021" x="4972050" y="2641600"/>
          <p14:tracePt t="57560" x="5029200" y="2641600"/>
          <p14:tracePt t="57568" x="5124450" y="2641600"/>
          <p14:tracePt t="57574" x="5238750" y="2641600"/>
          <p14:tracePt t="57583" x="5365750" y="2641600"/>
          <p14:tracePt t="57603" x="5543550" y="2641600"/>
          <p14:tracePt t="57617" x="5683250" y="2641600"/>
          <p14:tracePt t="57633" x="5778500" y="2641600"/>
          <p14:tracePt t="57650" x="5854700" y="2641600"/>
          <p14:tracePt t="57667" x="5924550" y="2647950"/>
          <p14:tracePt t="57683" x="5949950" y="2647950"/>
          <p14:tracePt t="57700" x="5956300" y="2654300"/>
          <p14:tracePt t="57808" x="5962650" y="2654300"/>
          <p14:tracePt t="57815" x="5975350" y="2660650"/>
          <p14:tracePt t="57824" x="5981700" y="2660650"/>
          <p14:tracePt t="57834" x="6007100" y="2660650"/>
          <p14:tracePt t="57851" x="6140450" y="2679700"/>
          <p14:tracePt t="57868" x="6369050" y="2679700"/>
          <p14:tracePt t="57884" x="6616700" y="2679700"/>
          <p14:tracePt t="57900" x="6813550" y="2679700"/>
          <p14:tracePt t="57919" x="7035800" y="2679700"/>
          <p14:tracePt t="57934" x="7067550" y="2679700"/>
          <p14:tracePt t="57950" x="7118350" y="2679700"/>
          <p14:tracePt t="58424" x="7118350" y="2673350"/>
          <p14:tracePt t="58432" x="7118350" y="2660650"/>
          <p14:tracePt t="58440" x="7118350" y="2654300"/>
          <p14:tracePt t="58456" x="7118350" y="2647950"/>
          <p14:tracePt t="58465" x="7118350" y="2641600"/>
          <p14:tracePt t="58482" x="7112000" y="2635250"/>
          <p14:tracePt t="58499" x="7105650" y="2628900"/>
          <p14:tracePt t="58524" x="7099300" y="2628900"/>
          <p14:tracePt t="58537" x="7086600" y="2628900"/>
          <p14:tracePt t="58554" x="7080250" y="2628900"/>
          <p14:tracePt t="58575" x="7073900" y="2628900"/>
          <p14:tracePt t="58600" x="7067550" y="2628900"/>
          <p14:tracePt t="58689" x="7061200" y="2628900"/>
          <p14:tracePt t="59371" x="7054850" y="2628900"/>
          <p14:tracePt t="59379" x="7048500" y="2628900"/>
          <p14:tracePt t="59393" x="7035800" y="2628900"/>
          <p14:tracePt t="59403" x="7029450" y="2628900"/>
          <p14:tracePt t="59413" x="7029450" y="2635250"/>
          <p14:tracePt t="59430" x="7010400" y="2654300"/>
          <p14:tracePt t="59447" x="6946900" y="2679700"/>
          <p14:tracePt t="59464" x="6883400" y="2705100"/>
          <p14:tracePt t="59479" x="6807200" y="2730500"/>
          <p14:tracePt t="59496" x="6718300" y="2768600"/>
          <p14:tracePt t="59513" x="6591300" y="2819400"/>
          <p14:tracePt t="59529" x="6470650" y="2876550"/>
          <p14:tracePt t="59546" x="6286500" y="2933700"/>
          <p14:tracePt t="59563" x="6045200" y="3016250"/>
          <p14:tracePt t="59579" x="5676900" y="3117850"/>
          <p14:tracePt t="59596" x="5308600" y="3213100"/>
          <p14:tracePt t="59613" x="4965700" y="3321050"/>
          <p14:tracePt t="59629" x="4679950" y="3403600"/>
          <p14:tracePt t="59646" x="4356100" y="3492500"/>
          <p14:tracePt t="59664" x="3879850" y="3625850"/>
          <p14:tracePt t="59680" x="3606800" y="3689350"/>
          <p14:tracePt t="59696" x="3384550" y="3752850"/>
          <p14:tracePt t="59714" x="3213100" y="3797300"/>
          <p14:tracePt t="59731" x="3073400" y="3829050"/>
          <p14:tracePt t="59746" x="2952750" y="3835400"/>
          <p14:tracePt t="59763" x="2825750" y="3835400"/>
          <p14:tracePt t="59780" x="2698750" y="3835400"/>
          <p14:tracePt t="59796" x="2571750" y="3835400"/>
          <p14:tracePt t="59813" x="2444750" y="3835400"/>
          <p14:tracePt t="59830" x="2324100" y="3835400"/>
          <p14:tracePt t="59846" x="2184400" y="3835400"/>
          <p14:tracePt t="59863" x="2127250" y="3854450"/>
          <p14:tracePt t="59879" x="2101850" y="3854450"/>
          <p14:tracePt t="59896" x="2095500" y="3854450"/>
          <p14:tracePt t="60001" x="2089150" y="3854450"/>
          <p14:tracePt t="60011" x="2070100" y="3854450"/>
          <p14:tracePt t="60019" x="2057400" y="3848100"/>
          <p14:tracePt t="60031" x="2032000" y="3841750"/>
          <p14:tracePt t="60047" x="1981200" y="3816350"/>
          <p14:tracePt t="60063" x="1905000" y="3784600"/>
          <p14:tracePt t="60080" x="1758950" y="3721100"/>
          <p14:tracePt t="60096" x="1612900" y="3663950"/>
          <p14:tracePt t="60113" x="1498600" y="3587750"/>
          <p14:tracePt t="60130" x="1422400" y="3543300"/>
          <p14:tracePt t="60147" x="1384300" y="3524250"/>
          <p14:tracePt t="60163" x="1371600" y="3517900"/>
          <p14:tracePt t="60289" x="1377950" y="3517900"/>
          <p14:tracePt t="60296" x="1384300" y="3517900"/>
          <p14:tracePt t="60313" x="1390650" y="3517900"/>
          <p14:tracePt t="60321" x="1409700" y="3517900"/>
          <p14:tracePt t="60330" x="1428750" y="3517900"/>
          <p14:tracePt t="60347" x="1479550" y="3517900"/>
          <p14:tracePt t="60364" x="1581150" y="3517900"/>
          <p14:tracePt t="60380" x="1739900" y="3517900"/>
          <p14:tracePt t="60397" x="1949450" y="3517900"/>
          <p14:tracePt t="60414" x="2171700" y="3517900"/>
          <p14:tracePt t="60433" x="2368550" y="3517900"/>
          <p14:tracePt t="60449" x="2654300" y="3517900"/>
          <p14:tracePt t="60463" x="2838450" y="3536950"/>
          <p14:tracePt t="60481" x="3009900" y="3568700"/>
          <p14:tracePt t="60497" x="3187700" y="3587750"/>
          <p14:tracePt t="60514" x="3371850" y="3606800"/>
          <p14:tracePt t="60530" x="3562350" y="3632200"/>
          <p14:tracePt t="60547" x="3721100" y="3651250"/>
          <p14:tracePt t="60564" x="3892550" y="3657600"/>
          <p14:tracePt t="60580" x="4051300" y="3657600"/>
          <p14:tracePt t="60597" x="4229100" y="3657600"/>
          <p14:tracePt t="60614" x="4375150" y="3657600"/>
          <p14:tracePt t="60631" x="4527550" y="3657600"/>
          <p14:tracePt t="60647" x="4622800" y="3657600"/>
          <p14:tracePt t="60664" x="4629150" y="3651250"/>
          <p14:tracePt t="60977" x="4635500" y="3651250"/>
          <p14:tracePt t="60985" x="4654550" y="3651250"/>
          <p14:tracePt t="60996" x="4686300" y="3651250"/>
          <p14:tracePt t="61005" x="4730750" y="3651250"/>
          <p14:tracePt t="61021" x="4883150" y="3625850"/>
          <p14:tracePt t="61039" x="5067300" y="3562350"/>
          <p14:tracePt t="61055" x="5226050" y="3530600"/>
          <p14:tracePt t="61072" x="5435600" y="3473450"/>
          <p14:tracePt t="61088" x="5524500" y="3467100"/>
          <p14:tracePt t="61108" x="5581650" y="3467100"/>
          <p14:tracePt t="61122" x="5613400" y="3467100"/>
          <p14:tracePt t="61139" x="5626100" y="3467100"/>
          <p14:tracePt t="61195" x="5638800" y="3467100"/>
          <p14:tracePt t="61200" x="5657850" y="3460750"/>
          <p14:tracePt t="61213" x="5657850" y="3454400"/>
          <p14:tracePt t="61222" x="5683250" y="3454400"/>
          <p14:tracePt t="61240" x="5721350" y="3454400"/>
          <p14:tracePt t="61255" x="5778500" y="3454400"/>
          <p14:tracePt t="61272" x="5803900" y="3454400"/>
          <p14:tracePt t="61289" x="5835650" y="3454400"/>
          <p14:tracePt t="61305" x="5842000" y="3454400"/>
          <p14:tracePt t="61323" x="5854700" y="3454400"/>
          <p14:tracePt t="61356" x="5873750" y="3460750"/>
          <p14:tracePt t="61372" x="5886450" y="3467100"/>
          <p14:tracePt t="61388" x="5911850" y="3479800"/>
          <p14:tracePt t="61405" x="5930900" y="3486150"/>
          <p14:tracePt t="61422" x="5949950" y="3486150"/>
          <p14:tracePt t="61439" x="5969000" y="3498850"/>
          <p14:tracePt t="61455" x="5981700" y="3505200"/>
          <p14:tracePt t="61985" x="5988050" y="3505200"/>
          <p14:tracePt t="62013" x="5981700" y="3505200"/>
          <p14:tracePt t="62028" x="5975350" y="3505200"/>
          <p14:tracePt t="62036" x="5969000" y="3505200"/>
          <p14:tracePt t="62044" x="5962650" y="3505200"/>
          <p14:tracePt t="62060" x="5956300" y="3505200"/>
          <p14:tracePt t="62076" x="5949950" y="3505200"/>
          <p14:tracePt t="62095" x="5937250" y="3505200"/>
          <p14:tracePt t="62115" x="5924550" y="3505200"/>
          <p14:tracePt t="62129" x="5911850" y="3511550"/>
          <p14:tracePt t="62145" x="5905500" y="3511550"/>
          <p14:tracePt t="62161" x="5899150" y="3511550"/>
          <p14:tracePt t="62170" x="5892800" y="3511550"/>
          <p14:tracePt t="62187" x="5886450" y="3511550"/>
          <p14:tracePt t="62204" x="5880100" y="3511550"/>
          <p14:tracePt t="62317" x="5880100" y="3517900"/>
          <p14:tracePt t="62325" x="5880100" y="3530600"/>
          <p14:tracePt t="62332" x="5892800" y="3530600"/>
          <p14:tracePt t="62340" x="5930900" y="3543300"/>
          <p14:tracePt t="62354" x="5988050" y="3543300"/>
          <p14:tracePt t="62371" x="6089650" y="3568700"/>
          <p14:tracePt t="62387" x="6184900" y="3568700"/>
          <p14:tracePt t="62404" x="6286500" y="3568700"/>
          <p14:tracePt t="62421" x="6337300" y="3568700"/>
          <p14:tracePt t="62437" x="6369050" y="3568700"/>
          <p14:tracePt t="62454" x="6375400" y="3568700"/>
          <p14:tracePt t="62612" x="6394450" y="3568700"/>
          <p14:tracePt t="62621" x="6419850" y="3575050"/>
          <p14:tracePt t="62630" x="6464300" y="3594100"/>
          <p14:tracePt t="62638" x="6508750" y="3594100"/>
          <p14:tracePt t="62654" x="6629400" y="3606800"/>
          <p14:tracePt t="62672" x="6731000" y="3606800"/>
          <p14:tracePt t="62688" x="6819900" y="3606800"/>
          <p14:tracePt t="62704" x="6858000" y="3606800"/>
          <p14:tracePt t="62721" x="6864350" y="3606800"/>
          <p14:tracePt t="62801" x="6851650" y="3606800"/>
          <p14:tracePt t="63122" x="6877050" y="3600450"/>
          <p14:tracePt t="63130" x="6902450" y="3600450"/>
          <p14:tracePt t="63139" x="6934200" y="3594100"/>
          <p14:tracePt t="63153" x="7042150" y="3587750"/>
          <p14:tracePt t="63170" x="7162800" y="3562350"/>
          <p14:tracePt t="63186" x="7251700" y="3549650"/>
          <p14:tracePt t="63203" x="7321550" y="3543300"/>
          <p14:tracePt t="63220" x="7378700" y="3530600"/>
          <p14:tracePt t="63236" x="7416800" y="3524250"/>
          <p14:tracePt t="63322" x="7416800" y="3543300"/>
          <p14:tracePt t="63330" x="7416800" y="3562350"/>
          <p14:tracePt t="63339" x="7378700" y="3568700"/>
          <p14:tracePt t="63353" x="7264400" y="3568700"/>
          <p14:tracePt t="63370" x="7226300" y="3568700"/>
          <p14:tracePt t="63699" x="7219950" y="3575050"/>
          <p14:tracePt t="63708" x="7219950" y="3581400"/>
          <p14:tracePt t="63746" x="7213600" y="3575050"/>
          <p14:tracePt t="63754" x="7207250" y="3575050"/>
          <p14:tracePt t="63764" x="7207250" y="3562350"/>
          <p14:tracePt t="63781" x="7207250" y="3556000"/>
          <p14:tracePt t="63791" x="7207250" y="3543300"/>
          <p14:tracePt t="63807" x="7213600" y="3536950"/>
          <p14:tracePt t="63823" x="7239000" y="3530600"/>
          <p14:tracePt t="63845" x="7258050" y="3530600"/>
          <p14:tracePt t="63857" x="7296150" y="3530600"/>
          <p14:tracePt t="63873" x="7385050" y="3530600"/>
          <p14:tracePt t="63890" x="7467600" y="3530600"/>
          <p14:tracePt t="63907" x="7575550" y="3530600"/>
          <p14:tracePt t="63924" x="7683500" y="3530600"/>
          <p14:tracePt t="63940" x="7804150" y="3530600"/>
          <p14:tracePt t="63957" x="7931150" y="3530600"/>
          <p14:tracePt t="63973" x="8045450" y="3530600"/>
          <p14:tracePt t="63982" x="8108950" y="3536950"/>
          <p14:tracePt t="63990" x="8178800" y="3543300"/>
          <p14:tracePt t="64007" x="8286750" y="3568700"/>
          <p14:tracePt t="64023" x="8407400" y="3581400"/>
          <p14:tracePt t="64040" x="8496300" y="3587750"/>
          <p14:tracePt t="64059" x="8509000" y="3587750"/>
          <p14:tracePt t="64073" x="8521700" y="3587750"/>
          <p14:tracePt t="64091" x="8528050" y="3587750"/>
          <p14:tracePt t="64123" x="8528050" y="3581400"/>
          <p14:tracePt t="64198" x="8534400" y="3581400"/>
          <p14:tracePt t="64204" x="8553450" y="3581400"/>
          <p14:tracePt t="64215" x="8585200" y="3581400"/>
          <p14:tracePt t="64226" x="8667750" y="3587750"/>
          <p14:tracePt t="64240" x="8731250" y="3594100"/>
          <p14:tracePt t="64257" x="8934450" y="3619500"/>
          <p14:tracePt t="64274" x="9048750" y="3619500"/>
          <p14:tracePt t="64291" x="9156700" y="3619500"/>
          <p14:tracePt t="64307" x="9226550" y="3619500"/>
          <p14:tracePt t="64324" x="9271000" y="3619500"/>
          <p14:tracePt t="64340" x="9296400" y="3619500"/>
          <p14:tracePt t="64357" x="9321800" y="3619500"/>
          <p14:tracePt t="64374" x="9334500" y="3619500"/>
          <p14:tracePt t="64390" x="9359900" y="3619500"/>
          <p14:tracePt t="64407" x="9398000" y="3619500"/>
          <p14:tracePt t="64424" x="9436100" y="3613150"/>
          <p14:tracePt t="64441" x="9537700" y="3606800"/>
          <p14:tracePt t="64457" x="9601200" y="3606800"/>
          <p14:tracePt t="64474" x="9658350" y="3606800"/>
          <p14:tracePt t="64491" x="9715500" y="3606800"/>
          <p14:tracePt t="64508" x="9747250" y="3606800"/>
          <p14:tracePt t="64524" x="9779000" y="3606800"/>
          <p14:tracePt t="64541" x="9804400" y="3606800"/>
          <p14:tracePt t="64557" x="9810750" y="3606800"/>
          <p14:tracePt t="65539" x="9804400" y="3606800"/>
          <p14:tracePt t="65546" x="9766300" y="3606800"/>
          <p14:tracePt t="65554" x="9702800" y="3606800"/>
          <p14:tracePt t="65563" x="9594850" y="3606800"/>
          <p14:tracePt t="65580" x="9207500" y="3587750"/>
          <p14:tracePt t="65596" x="8585200" y="3587750"/>
          <p14:tracePt t="65613" x="7893050" y="3587750"/>
          <p14:tracePt t="65629" x="7054850" y="3587750"/>
          <p14:tracePt t="65646" x="6000750" y="3594100"/>
          <p14:tracePt t="65663" x="4775200" y="3663950"/>
          <p14:tracePt t="65680" x="3606800" y="3714750"/>
          <p14:tracePt t="65698" x="2647950" y="3829050"/>
          <p14:tracePt t="65713" x="1968500" y="3829050"/>
          <p14:tracePt t="65730" x="1822450" y="3829050"/>
          <p14:tracePt t="65746" x="1746250" y="3829050"/>
          <p14:tracePt t="65763" x="1727200" y="3829050"/>
          <p14:tracePt t="65802" x="1720850" y="3829050"/>
          <p14:tracePt t="65916" x="1714500" y="3835400"/>
          <p14:tracePt t="65922" x="1701800" y="3841750"/>
          <p14:tracePt t="65933" x="1663700" y="3854450"/>
          <p14:tracePt t="65947" x="1555750" y="3898900"/>
          <p14:tracePt t="65963" x="1397000" y="3962400"/>
          <p14:tracePt t="65980" x="1244600" y="4032250"/>
          <p14:tracePt t="65997" x="1155700" y="4089400"/>
          <p14:tracePt t="66013" x="1149350" y="4108450"/>
          <p14:tracePt t="66030" x="1155700" y="4133850"/>
          <p14:tracePt t="66047" x="1212850" y="4140200"/>
          <p14:tracePt t="66064" x="1314450" y="4140200"/>
          <p14:tracePt t="66080" x="1416050" y="4140200"/>
          <p14:tracePt t="66098" x="1492250" y="4140200"/>
          <p14:tracePt t="66113" x="1504950" y="4140200"/>
          <p14:tracePt t="66130" x="1524000" y="4140200"/>
          <p14:tracePt t="66147" x="1530350" y="4140200"/>
          <p14:tracePt t="66164" x="1549400" y="4140200"/>
          <p14:tracePt t="66180" x="1606550" y="4140200"/>
          <p14:tracePt t="66197" x="1708150" y="4140200"/>
          <p14:tracePt t="66214" x="1847850" y="4140200"/>
          <p14:tracePt t="66230" x="2000250" y="4146550"/>
          <p14:tracePt t="66247" x="2146300" y="4146550"/>
          <p14:tracePt t="66264" x="2292350" y="4146550"/>
          <p14:tracePt t="66280" x="2400300" y="4146550"/>
          <p14:tracePt t="66297" x="2508250" y="4146550"/>
          <p14:tracePt t="66314" x="2578100" y="4159250"/>
          <p14:tracePt t="66330" x="2635250" y="4159250"/>
          <p14:tracePt t="66347" x="2711450" y="4159250"/>
          <p14:tracePt t="66363" x="2825750" y="4159250"/>
          <p14:tracePt t="66380" x="2971800" y="4159250"/>
          <p14:tracePt t="66397" x="3162300" y="4159250"/>
          <p14:tracePt t="66414" x="3371850" y="4159250"/>
          <p14:tracePt t="66430" x="3575050" y="4159250"/>
          <p14:tracePt t="66447" x="3797300" y="4159250"/>
          <p14:tracePt t="66464" x="3994150" y="4159250"/>
          <p14:tracePt t="66469" x="4057650" y="4159250"/>
          <p14:tracePt t="66481" x="4121150" y="4171950"/>
          <p14:tracePt t="66497" x="4222750" y="4184650"/>
          <p14:tracePt t="66514" x="4349750" y="4222750"/>
          <p14:tracePt t="66530" x="4419600" y="4248150"/>
          <p14:tracePt t="66547" x="4483100" y="4248150"/>
          <p14:tracePt t="66564" x="4521200" y="4248150"/>
          <p14:tracePt t="66580" x="4546600" y="4248150"/>
          <p14:tracePt t="66597" x="4559300" y="4248150"/>
          <p14:tracePt t="66631" x="4572000" y="4248150"/>
          <p14:tracePt t="66647" x="4597400" y="4254500"/>
          <p14:tracePt t="66664" x="4622800" y="4267200"/>
          <p14:tracePt t="66681" x="4660900" y="4267200"/>
          <p14:tracePt t="66697" x="4686300" y="4267200"/>
          <p14:tracePt t="66714" x="4692650" y="4267200"/>
          <p14:tracePt t="66867" x="4699000" y="4267200"/>
          <p14:tracePt t="66892" x="4718050" y="4267200"/>
          <p14:tracePt t="66903" x="4724400" y="4260850"/>
          <p14:tracePt t="66918" x="4730750" y="4248150"/>
          <p14:tracePt t="66923" x="4737100" y="4248150"/>
          <p14:tracePt t="66933" x="4737100" y="4241800"/>
          <p14:tracePt t="66948" x="4737100" y="4229100"/>
          <p14:tracePt t="66972" x="4737100" y="4222750"/>
          <p14:tracePt t="66995" x="4737100" y="4216400"/>
          <p14:tracePt t="67011" x="4737100" y="4210050"/>
          <p14:tracePt t="67020" x="4737100" y="4203700"/>
          <p14:tracePt t="67772" x="4737100" y="4191000"/>
          <p14:tracePt t="69605" x="4743450" y="4191000"/>
          <p14:tracePt t="69615" x="4756150" y="4178300"/>
          <p14:tracePt t="69621" x="4768850" y="4171950"/>
          <p14:tracePt t="69629" x="4787900" y="4171950"/>
          <p14:tracePt t="69646" x="4838700" y="4165600"/>
          <p14:tracePt t="69663" x="4946650" y="4159250"/>
          <p14:tracePt t="69680" x="5105400" y="4159250"/>
          <p14:tracePt t="69696" x="5359400" y="4159250"/>
          <p14:tracePt t="69713" x="5664200" y="4159250"/>
          <p14:tracePt t="69730" x="5930900" y="4159250"/>
          <p14:tracePt t="69748" x="6140450" y="4159250"/>
          <p14:tracePt t="69764" x="6362700" y="4159250"/>
          <p14:tracePt t="69780" x="6438900" y="4159250"/>
          <p14:tracePt t="69796" x="6477000" y="4159250"/>
          <p14:tracePt t="69813" x="6483350" y="4159250"/>
          <p14:tracePt t="70136" x="6489700" y="4159250"/>
          <p14:tracePt t="70239" x="6496050" y="4159250"/>
          <p14:tracePt t="70247" x="6508750" y="4159250"/>
          <p14:tracePt t="70256" x="6540500" y="4159250"/>
          <p14:tracePt t="70263" x="6584950" y="4159250"/>
          <p14:tracePt t="70280" x="6756400" y="4159250"/>
          <p14:tracePt t="70297" x="7112000" y="4159250"/>
          <p14:tracePt t="70313" x="7651750" y="4159250"/>
          <p14:tracePt t="70330" x="8229600" y="4108450"/>
          <p14:tracePt t="70347" x="8705850" y="4044950"/>
          <p14:tracePt t="70363" x="9296400" y="4032250"/>
          <p14:tracePt t="70380" x="9601200" y="4032250"/>
          <p14:tracePt t="70397" x="9798050" y="4032250"/>
          <p14:tracePt t="70414" x="9950450" y="4070350"/>
          <p14:tracePt t="70430" x="10064750" y="4102100"/>
          <p14:tracePt t="70447" x="10134600" y="4121150"/>
          <p14:tracePt t="70464" x="10191750" y="4133850"/>
          <p14:tracePt t="70480" x="10248900" y="4140200"/>
          <p14:tracePt t="70497" x="10325100" y="4159250"/>
          <p14:tracePt t="70504" x="10382250" y="4165600"/>
          <p14:tracePt t="70516" x="10445750" y="4171950"/>
          <p14:tracePt t="70530" x="10585450" y="4197350"/>
          <p14:tracePt t="70549" x="10706100" y="4216400"/>
          <p14:tracePt t="70563" x="10801350" y="4216400"/>
          <p14:tracePt t="70580" x="10833100" y="4216400"/>
          <p14:tracePt t="70823" x="10826750" y="4216400"/>
          <p14:tracePt t="70830" x="10814050" y="4216400"/>
          <p14:tracePt t="70837" x="10801350" y="4216400"/>
          <p14:tracePt t="70847" x="10782300" y="4216400"/>
          <p14:tracePt t="70865" x="10725150" y="4216400"/>
          <p14:tracePt t="70881" x="10591800" y="4235450"/>
          <p14:tracePt t="70898" x="10382250" y="4260850"/>
          <p14:tracePt t="70914" x="10064750" y="4305300"/>
          <p14:tracePt t="70932" x="9588500" y="4381500"/>
          <p14:tracePt t="70948" x="8775700" y="4502150"/>
          <p14:tracePt t="70964" x="8172450" y="4584700"/>
          <p14:tracePt t="70981" x="7594600" y="4654550"/>
          <p14:tracePt t="70998" x="6953250" y="4711700"/>
          <p14:tracePt t="71008" x="6667500" y="4724400"/>
          <p14:tracePt t="71017" x="6369050" y="4724400"/>
          <p14:tracePt t="71031" x="5892800" y="4724400"/>
          <p14:tracePt t="71048" x="5524500" y="4724400"/>
          <p14:tracePt t="71065" x="5264150" y="4724400"/>
          <p14:tracePt t="71081" x="5041900" y="4724400"/>
          <p14:tracePt t="71098" x="4851400" y="4724400"/>
          <p14:tracePt t="71114" x="4686300" y="4724400"/>
          <p14:tracePt t="71131" x="4533900" y="4724400"/>
          <p14:tracePt t="71148" x="4343400" y="4749800"/>
          <p14:tracePt t="71165" x="4210050" y="4768850"/>
          <p14:tracePt t="71181" x="4121150" y="4787900"/>
          <p14:tracePt t="71198" x="4089400" y="4787900"/>
          <p14:tracePt t="71215" x="4044950" y="4794250"/>
          <p14:tracePt t="71231" x="4019550" y="4794250"/>
          <p14:tracePt t="71248" x="3981450" y="4794250"/>
          <p14:tracePt t="71265" x="3911600" y="4794250"/>
          <p14:tracePt t="71282" x="3803650" y="4819650"/>
          <p14:tracePt t="71299" x="3676650" y="4832350"/>
          <p14:tracePt t="71315" x="3543300" y="4857750"/>
          <p14:tracePt t="71331" x="3403600" y="4870450"/>
          <p14:tracePt t="71348" x="3225800" y="4870450"/>
          <p14:tracePt t="71365" x="3067050" y="4870450"/>
          <p14:tracePt t="71381" x="2921000" y="4870450"/>
          <p14:tracePt t="71398" x="2832100" y="4870450"/>
          <p14:tracePt t="71416" x="2806700" y="4870450"/>
          <p14:tracePt t="71517" x="2800350" y="4870450"/>
          <p14:tracePt t="71990" x="2806700" y="4870450"/>
          <p14:tracePt t="72001" x="2832100" y="4870450"/>
          <p14:tracePt t="72006" x="2838450" y="4870450"/>
          <p14:tracePt t="72016" x="2889250" y="4870450"/>
          <p14:tracePt t="72026" x="2933700" y="4870450"/>
          <p14:tracePt t="72043" x="3035300" y="4851400"/>
          <p14:tracePt t="72060" x="3117850" y="4845050"/>
          <p14:tracePt t="72076" x="3206750" y="4826000"/>
          <p14:tracePt t="72093" x="3213100" y="4826000"/>
          <p14:tracePt t="73007" x="3225800" y="4826000"/>
          <p14:tracePt t="73016" x="3251200" y="4826000"/>
          <p14:tracePt t="73022" x="3282950" y="4826000"/>
          <p14:tracePt t="73034" x="3302000" y="4826000"/>
          <p14:tracePt t="73043" x="3333750" y="4826000"/>
          <p14:tracePt t="73060" x="3390900" y="4826000"/>
          <p14:tracePt t="73078" x="3429000" y="4826000"/>
          <p14:tracePt t="73094" x="3435350" y="4826000"/>
          <p14:tracePt t="73488" x="3454400" y="4826000"/>
          <p14:tracePt t="73494" x="3498850" y="4819650"/>
          <p14:tracePt t="73504" x="3562350" y="4819650"/>
          <p14:tracePt t="73515" x="3644900" y="4819650"/>
          <p14:tracePt t="73532" x="3879850" y="4819650"/>
          <p14:tracePt t="73549" x="4203700" y="4819650"/>
          <p14:tracePt t="73566" x="4521200" y="4819650"/>
          <p14:tracePt t="73582" x="4641850" y="4819650"/>
          <p14:tracePt t="73599" x="4673600" y="4819650"/>
          <p14:tracePt t="73835" x="4679950" y="4813300"/>
          <p14:tracePt t="73898" x="4679950" y="4800600"/>
          <p14:tracePt t="73919" x="4648200" y="4794250"/>
          <p14:tracePt t="73932" x="4597400" y="4787900"/>
          <p14:tracePt t="73943" x="4457700" y="4756150"/>
          <p14:tracePt t="73959" x="4241800" y="4730750"/>
          <p14:tracePt t="73976" x="4095750" y="4711700"/>
          <p14:tracePt t="73992" x="4044950" y="4711700"/>
          <p14:tracePt t="74056" x="4070350" y="4711700"/>
          <p14:tracePt t="74065" x="4102100" y="4711700"/>
          <p14:tracePt t="74070" x="4121150" y="4711700"/>
          <p14:tracePt t="74080" x="4140200" y="4711700"/>
          <p14:tracePt t="74095" x="4152900" y="4711700"/>
          <p14:tracePt t="74111" x="4159250" y="4711700"/>
          <p14:tracePt t="74143" x="4171950" y="4711700"/>
          <p14:tracePt t="74159" x="4178300" y="4711700"/>
          <p14:tracePt t="74176" x="4229100" y="4711700"/>
          <p14:tracePt t="74193" x="4324350" y="4711700"/>
          <p14:tracePt t="74210" x="4489450" y="4711700"/>
          <p14:tracePt t="74226" x="4724400" y="4711700"/>
          <p14:tracePt t="74243" x="4965700" y="4711700"/>
          <p14:tracePt t="74260" x="5175250" y="4711700"/>
          <p14:tracePt t="74277" x="5314950" y="4711700"/>
          <p14:tracePt t="74294" x="5416550" y="4711700"/>
          <p14:tracePt t="74310" x="5448300" y="4711700"/>
          <p14:tracePt t="74326" x="5492750" y="4711700"/>
          <p14:tracePt t="74343" x="5530850" y="4711700"/>
          <p14:tracePt t="74360" x="5562600" y="4711700"/>
          <p14:tracePt t="74376" x="5613400" y="4711700"/>
          <p14:tracePt t="74393" x="5651500" y="4711700"/>
          <p14:tracePt t="74409" x="5746750" y="4724400"/>
          <p14:tracePt t="74426" x="5886450" y="4743450"/>
          <p14:tracePt t="74443" x="6013450" y="4756150"/>
          <p14:tracePt t="74460" x="6121400" y="4756150"/>
          <p14:tracePt t="74476" x="6191250" y="4756150"/>
          <p14:tracePt t="74493" x="6223000" y="4756150"/>
          <p14:tracePt t="74891" x="6229350" y="4756150"/>
          <p14:tracePt t="74985" x="6235700" y="4756150"/>
          <p14:tracePt t="75090" x="6242050" y="4756150"/>
          <p14:tracePt t="75097" x="6248400" y="4756150"/>
          <p14:tracePt t="75106" x="6254750" y="4756150"/>
          <p14:tracePt t="75117" x="6261100" y="4756150"/>
          <p14:tracePt t="75133" x="6267450" y="4768850"/>
          <p14:tracePt t="75150" x="6267450" y="4781550"/>
          <p14:tracePt t="75167" x="6286500" y="4819650"/>
          <p14:tracePt t="75183" x="6292850" y="4851400"/>
          <p14:tracePt t="75200" x="6292850" y="4902200"/>
          <p14:tracePt t="75218" x="6191250" y="4927600"/>
          <p14:tracePt t="75233" x="6115050" y="4940300"/>
          <p14:tracePt t="76162" x="6121400" y="4946650"/>
          <p14:tracePt t="76186" x="6127750" y="4946650"/>
          <p14:tracePt t="76191" x="6146800" y="4953000"/>
          <p14:tracePt t="76218" x="6159500" y="4965700"/>
          <p14:tracePt t="76301" x="6159500" y="4972050"/>
          <p14:tracePt t="76330" x="6165850" y="4978400"/>
          <p14:tracePt t="76339" x="6172200" y="4978400"/>
          <p14:tracePt t="76346" x="6178550" y="4978400"/>
          <p14:tracePt t="76362" x="6191250" y="4978400"/>
          <p14:tracePt t="76379" x="6197600" y="4978400"/>
          <p14:tracePt t="76395" x="6197600" y="4972050"/>
          <p14:tracePt t="76429" x="6197600" y="4965700"/>
          <p14:tracePt t="76456" x="6197600" y="4959350"/>
          <p14:tracePt t="76664" x="6203950" y="4953000"/>
          <p14:tracePt t="76672" x="6203950" y="4946650"/>
          <p14:tracePt t="76679" x="6210300" y="4933950"/>
          <p14:tracePt t="77253" x="6216650" y="4933950"/>
          <p14:tracePt t="77270" x="6229350" y="4921250"/>
          <p14:tracePt t="77284" x="6229350" y="4895850"/>
          <p14:tracePt t="77289" x="6229350" y="4883150"/>
          <p14:tracePt t="77301" x="6229350" y="4832350"/>
          <p14:tracePt t="77311" x="6229350" y="4768850"/>
          <p14:tracePt t="77328" x="6051550" y="4267200"/>
          <p14:tracePt t="77344" x="5778500" y="3606800"/>
          <p14:tracePt t="77361" x="5359400" y="2908300"/>
          <p14:tracePt t="77378" x="4724400" y="2159000"/>
          <p14:tracePt t="77394" x="4064000" y="1428750"/>
          <p14:tracePt t="77411" x="3365500" y="730250"/>
          <p14:tracePt t="77428" x="2641600" y="171450"/>
          <p14:tracePt t="77444" x="1962150" y="0"/>
          <p14:tracePt t="77461" x="1416050" y="0"/>
          <p14:tracePt t="77813" x="0" y="349250"/>
          <p14:tracePt t="77818" x="0" y="368300"/>
          <p14:tracePt t="77835" x="0" y="412750"/>
          <p14:tracePt t="77851" x="0" y="444500"/>
          <p14:tracePt t="77928" x="0" y="457200"/>
          <p14:tracePt t="77939" x="0" y="463550"/>
          <p14:tracePt t="77944" x="0" y="469900"/>
          <p14:tracePt t="77955" x="0" y="482600"/>
          <p14:tracePt t="77968" x="0" y="501650"/>
          <p14:tracePt t="77984" x="0" y="527050"/>
          <p14:tracePt t="78001" x="0" y="558800"/>
          <p14:tracePt t="78009" x="0" y="571500"/>
          <p14:tracePt t="78035" x="0" y="577850"/>
          <p14:tracePt t="78081" x="0" y="584200"/>
          <p14:tracePt t="78097" x="6350" y="584200"/>
          <p14:tracePt t="78108" x="19050" y="584200"/>
          <p14:tracePt t="78114" x="31750" y="577850"/>
          <p14:tracePt t="78122" x="44450" y="558800"/>
          <p14:tracePt t="78135" x="57150" y="539750"/>
          <p14:tracePt t="78152" x="95250" y="495300"/>
          <p14:tracePt t="78169" x="120650" y="457200"/>
          <p14:tracePt t="78185" x="127000" y="450850"/>
          <p14:tracePt t="78202" x="127000" y="431800"/>
          <p14:tracePt t="78218" x="133350" y="431800"/>
          <p14:tracePt t="78259" x="139700" y="425450"/>
          <p14:tracePt t="78292" x="146050" y="419100"/>
          <p14:tracePt t="78298" x="152400" y="419100"/>
          <p14:tracePt t="78314" x="165100" y="412750"/>
          <p14:tracePt t="78337" x="165100" y="406400"/>
          <p14:tracePt t="78345" x="171450" y="400050"/>
          <p14:tracePt t="78369" x="184150" y="393700"/>
          <p14:tracePt t="78384" x="190500" y="381000"/>
          <p14:tracePt t="78409" x="190500" y="374650"/>
          <p14:tracePt t="78426" x="190500" y="361950"/>
          <p14:tracePt t="78436" x="196850" y="355600"/>
          <p14:tracePt t="78449" x="196850" y="349250"/>
          <p14:tracePt t="78459" x="209550" y="3429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114425"/>
            <a:ext cx="10782300" cy="46291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15"/>
    </mc:Choice>
    <mc:Fallback>
      <p:transition spd="slow" advTm="19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6" x="336550" y="533400"/>
          <p14:tracePt t="531" x="400050" y="609600"/>
          <p14:tracePt t="548" x="495300" y="781050"/>
          <p14:tracePt t="565" x="584200" y="990600"/>
          <p14:tracePt t="572" x="622300" y="1117600"/>
          <p14:tracePt t="581" x="641350" y="1219200"/>
          <p14:tracePt t="598" x="717550" y="1460500"/>
          <p14:tracePt t="605" x="749300" y="1587500"/>
          <p14:tracePt t="615" x="762000" y="1682750"/>
          <p14:tracePt t="632" x="819150" y="1860550"/>
          <p14:tracePt t="648" x="857250" y="1987550"/>
          <p14:tracePt t="666" x="889000" y="2101850"/>
          <p14:tracePt t="683" x="914400" y="2184400"/>
          <p14:tracePt t="698" x="920750" y="2216150"/>
          <p14:tracePt t="715" x="920750" y="2222500"/>
          <p14:tracePt t="732" x="927100" y="2222500"/>
          <p14:tracePt t="4280" x="933450" y="2228850"/>
          <p14:tracePt t="4289" x="958850" y="2228850"/>
          <p14:tracePt t="4298" x="1028700" y="2228850"/>
          <p14:tracePt t="4304" x="1143000" y="2228850"/>
          <p14:tracePt t="4321" x="1479550" y="2228850"/>
          <p14:tracePt t="4337" x="1943100" y="2209800"/>
          <p14:tracePt t="4354" x="2489200" y="2197100"/>
          <p14:tracePt t="4371" x="3028950" y="2184400"/>
          <p14:tracePt t="4390" x="3784600" y="2184400"/>
          <p14:tracePt t="4404" x="4152900" y="2184400"/>
          <p14:tracePt t="4421" x="4387850" y="2184400"/>
          <p14:tracePt t="4438" x="4514850" y="2184400"/>
          <p14:tracePt t="4454" x="4546600" y="2184400"/>
          <p14:tracePt t="4534" x="4546600" y="2178050"/>
          <p14:tracePt t="4544" x="4552950" y="2178050"/>
          <p14:tracePt t="4549" x="4572000" y="2178050"/>
          <p14:tracePt t="4559" x="4597400" y="2165350"/>
          <p14:tracePt t="4572" x="4616450" y="2159000"/>
          <p14:tracePt t="4588" x="4845050" y="2101850"/>
          <p14:tracePt t="4605" x="5035550" y="2019300"/>
          <p14:tracePt t="4621" x="5200650" y="1943100"/>
          <p14:tracePt t="4638" x="5334000" y="1892300"/>
          <p14:tracePt t="4654" x="5416550" y="1860550"/>
          <p14:tracePt t="4671" x="5467350" y="1841500"/>
          <p14:tracePt t="4688" x="5473700" y="1835150"/>
          <p14:tracePt t="5024" x="5473700" y="1828800"/>
          <p14:tracePt t="5570" x="5486400" y="1828800"/>
          <p14:tracePt t="5578" x="5492750" y="1828800"/>
          <p14:tracePt t="5587" x="5499100" y="1828800"/>
          <p14:tracePt t="5594" x="5505450" y="1828800"/>
          <p14:tracePt t="5611" x="5518150" y="1828800"/>
          <p14:tracePt t="5628" x="5524500" y="1809750"/>
          <p14:tracePt t="5645" x="5537200" y="1797050"/>
          <p14:tracePt t="5661" x="5537200" y="1790700"/>
          <p14:tracePt t="5678" x="5543550" y="1784350"/>
          <p14:tracePt t="7120" x="5543550" y="1778000"/>
          <p14:tracePt t="7127" x="5518150" y="1790700"/>
          <p14:tracePt t="7137" x="5467350" y="1797050"/>
          <p14:tracePt t="7143" x="5403850" y="1809750"/>
          <p14:tracePt t="7160" x="5270500" y="1828800"/>
          <p14:tracePt t="7177" x="5181600" y="1835150"/>
          <p14:tracePt t="7193" x="5143500" y="1841500"/>
          <p14:tracePt t="7210" x="5130800" y="1847850"/>
          <p14:tracePt t="7321" x="5118100" y="1847850"/>
          <p14:tracePt t="7330" x="5111750" y="1847850"/>
          <p14:tracePt t="7343" x="5105400" y="1847850"/>
          <p14:tracePt t="7351" x="5092700" y="1860550"/>
          <p14:tracePt t="7367" x="5086350" y="1860550"/>
          <p14:tracePt t="7376" x="5067300" y="1860550"/>
          <p14:tracePt t="7393" x="5022850" y="1860550"/>
          <p14:tracePt t="7410" x="4940300" y="1860550"/>
          <p14:tracePt t="7427" x="4813300" y="1860550"/>
          <p14:tracePt t="7443" x="4641850" y="1860550"/>
          <p14:tracePt t="7460" x="4483100" y="1860550"/>
          <p14:tracePt t="7478" x="4387850" y="1860550"/>
          <p14:tracePt t="7493" x="4337050" y="1866900"/>
          <p14:tracePt t="8626" x="4330700" y="1866900"/>
          <p14:tracePt t="8634" x="4318000" y="1866900"/>
          <p14:tracePt t="8650" x="4311650" y="1866900"/>
          <p14:tracePt t="8664" x="4298950" y="1866900"/>
          <p14:tracePt t="8674" x="4286250" y="1866900"/>
          <p14:tracePt t="8684" x="4267200" y="1866900"/>
          <p14:tracePt t="8702" x="4229100" y="1866900"/>
          <p14:tracePt t="8718" x="4178300" y="1866900"/>
          <p14:tracePt t="8734" x="4114800" y="1854200"/>
          <p14:tracePt t="8751" x="4076700" y="1847850"/>
          <p14:tracePt t="8768" x="4044950" y="1828800"/>
          <p14:tracePt t="8785" x="4019550" y="1822450"/>
          <p14:tracePt t="8801" x="4000500" y="1822450"/>
          <p14:tracePt t="8818" x="3994150" y="1816100"/>
          <p14:tracePt t="8834" x="3975100" y="1816100"/>
          <p14:tracePt t="8868" x="3968750" y="1816100"/>
          <p14:tracePt t="8920" x="3962400" y="1816100"/>
          <p14:tracePt t="8952" x="3949700" y="1809750"/>
          <p14:tracePt t="8976" x="3943350" y="1809750"/>
          <p14:tracePt t="8987" x="3937000" y="1809750"/>
          <p14:tracePt t="8996" x="3917950" y="1803400"/>
          <p14:tracePt t="9003" x="3905250" y="1803400"/>
          <p14:tracePt t="9018" x="3879850" y="1797050"/>
          <p14:tracePt t="9035" x="3848100" y="1790700"/>
          <p14:tracePt t="9051" x="3822700" y="1790700"/>
          <p14:tracePt t="9068" x="3778250" y="1778000"/>
          <p14:tracePt t="9085" x="3676650" y="1778000"/>
          <p14:tracePt t="9102" x="3486150" y="1778000"/>
          <p14:tracePt t="9118" x="3371850" y="1778000"/>
          <p14:tracePt t="9135" x="3346450" y="1778000"/>
          <p14:tracePt t="9170" x="3340100" y="1778000"/>
          <p14:tracePt t="9185" x="3314700" y="1778000"/>
          <p14:tracePt t="9202" x="3270250" y="1778000"/>
          <p14:tracePt t="9218" x="3225800" y="1784350"/>
          <p14:tracePt t="9235" x="3200400" y="1790700"/>
          <p14:tracePt t="9251" x="3194050" y="1790700"/>
          <p14:tracePt t="9320" x="3181350" y="1797050"/>
          <p14:tracePt t="9336" x="3175000" y="1797050"/>
          <p14:tracePt t="9343" x="3168650" y="1803400"/>
          <p14:tracePt t="9360" x="3155950" y="1809750"/>
          <p14:tracePt t="9370" x="3136900" y="1816100"/>
          <p14:tracePt t="9385" x="3117850" y="1835150"/>
          <p14:tracePt t="9402" x="3105150" y="1835150"/>
          <p14:tracePt t="9419" x="3086100" y="1847850"/>
          <p14:tracePt t="9435" x="3079750" y="1854200"/>
          <p14:tracePt t="9452" x="3060700" y="1860550"/>
          <p14:tracePt t="9469" x="3028950" y="1866900"/>
          <p14:tracePt t="9486" x="2959100" y="1892300"/>
          <p14:tracePt t="9502" x="2870200" y="1917700"/>
          <p14:tracePt t="9518" x="2781300" y="1949450"/>
          <p14:tracePt t="9535" x="2736850" y="1962150"/>
          <p14:tracePt t="9552" x="2730500" y="1968500"/>
          <p14:tracePt t="9593" x="2724150" y="1968500"/>
          <p14:tracePt t="9602" x="2705100" y="1981200"/>
          <p14:tracePt t="9619" x="2654300" y="2000250"/>
          <p14:tracePt t="9635" x="2533650" y="2038350"/>
          <p14:tracePt t="9652" x="2413000" y="2076450"/>
          <p14:tracePt t="9669" x="2286000" y="2146300"/>
          <p14:tracePt t="9685" x="2203450" y="2190750"/>
          <p14:tracePt t="9703" x="2152650" y="2222500"/>
          <p14:tracePt t="9719" x="2139950" y="2235200"/>
          <p14:tracePt t="9735" x="2133600" y="2241550"/>
          <p14:tracePt t="9801" x="2133600" y="2247900"/>
          <p14:tracePt t="9809" x="2133600" y="2254250"/>
          <p14:tracePt t="9819" x="2127250" y="2260600"/>
          <p14:tracePt t="9836" x="2108200" y="2286000"/>
          <p14:tracePt t="9852" x="2076450" y="2317750"/>
          <p14:tracePt t="9869" x="2032000" y="2349500"/>
          <p14:tracePt t="9887" x="2019300" y="2355850"/>
          <p14:tracePt t="9902" x="2006600" y="2362200"/>
          <p14:tracePt t="9919" x="1993900" y="2374900"/>
          <p14:tracePt t="10011" x="2000250" y="2387600"/>
          <p14:tracePt t="10028" x="2019300" y="2393950"/>
          <p14:tracePt t="10044" x="2025650" y="2393950"/>
          <p14:tracePt t="10049" x="2051050" y="2400300"/>
          <p14:tracePt t="10064" x="2063750" y="2400300"/>
          <p14:tracePt t="10075" x="2082800" y="2406650"/>
          <p14:tracePt t="10088" x="2114550" y="2419350"/>
          <p14:tracePt t="10102" x="2133600" y="2419350"/>
          <p14:tracePt t="10109" x="2152650" y="2432050"/>
          <p14:tracePt t="10119" x="2159000" y="2438400"/>
          <p14:tracePt t="10136" x="2184400" y="2444750"/>
          <p14:tracePt t="10259" x="2197100" y="2451100"/>
          <p14:tracePt t="10268" x="2209800" y="2463800"/>
          <p14:tracePt t="10277" x="2222500" y="2476500"/>
          <p14:tracePt t="10286" x="2228850" y="2495550"/>
          <p14:tracePt t="10302" x="2247900" y="2501900"/>
          <p14:tracePt t="10319" x="2273300" y="2514600"/>
          <p14:tracePt t="10336" x="2298700" y="2520950"/>
          <p14:tracePt t="10352" x="2324100" y="2527300"/>
          <p14:tracePt t="10521" x="2311400" y="2527300"/>
          <p14:tracePt t="10533" x="2260600" y="2527300"/>
          <p14:tracePt t="10536" x="2222500" y="2527300"/>
          <p14:tracePt t="10553" x="2146300" y="2527300"/>
          <p14:tracePt t="10569" x="2076450" y="2514600"/>
          <p14:tracePt t="10586" x="2051050" y="2501900"/>
          <p14:tracePt t="10603" x="2044700" y="2501900"/>
          <p14:tracePt t="10648" x="2038350" y="2501900"/>
          <p14:tracePt t="10874" x="2044700" y="2501900"/>
          <p14:tracePt t="10881" x="2057400" y="2508250"/>
          <p14:tracePt t="10889" x="2057400" y="2514600"/>
          <p14:tracePt t="10898" x="2070100" y="2520950"/>
          <p14:tracePt t="10914" x="2114550" y="2540000"/>
          <p14:tracePt t="10931" x="2184400" y="2571750"/>
          <p14:tracePt t="10948" x="2260600" y="2616200"/>
          <p14:tracePt t="10965" x="2343150" y="2654300"/>
          <p14:tracePt t="10981" x="2393950" y="2667000"/>
          <p14:tracePt t="10998" x="2400300" y="2679700"/>
          <p14:tracePt t="11015" x="2406650" y="2686050"/>
          <p14:tracePt t="11283" x="2400300" y="2673350"/>
          <p14:tracePt t="11291" x="2393950" y="2673350"/>
          <p14:tracePt t="11300" x="2387600" y="2660650"/>
          <p14:tracePt t="11315" x="2387600" y="2654300"/>
          <p14:tracePt t="11325" x="2374900" y="2647950"/>
          <p14:tracePt t="11341" x="2362200" y="2635250"/>
          <p14:tracePt t="11358" x="2324100" y="2628900"/>
          <p14:tracePt t="11374" x="2273300" y="2622550"/>
          <p14:tracePt t="11392" x="2171700" y="2603500"/>
          <p14:tracePt t="11408" x="2114550" y="2597150"/>
          <p14:tracePt t="11424" x="2089150" y="2590800"/>
          <p14:tracePt t="11441" x="2082800" y="2584450"/>
          <p14:tracePt t="11512" x="2082800" y="2578100"/>
          <p14:tracePt t="12314" x="2070100" y="2578100"/>
          <p14:tracePt t="12330" x="2057400" y="2578100"/>
          <p14:tracePt t="12338" x="2038350" y="2578100"/>
          <p14:tracePt t="12347" x="2019300" y="2578100"/>
          <p14:tracePt t="12355" x="2000250" y="2578100"/>
          <p14:tracePt t="12371" x="1917700" y="2578100"/>
          <p14:tracePt t="12389" x="1866900" y="2578100"/>
          <p14:tracePt t="12405" x="1835150" y="2578100"/>
          <p14:tracePt t="12421" x="1803400" y="2597150"/>
          <p14:tracePt t="12460" x="1797050" y="2597150"/>
          <p14:tracePt t="12471" x="1790700" y="2603500"/>
          <p14:tracePt t="12488" x="1727200" y="2647950"/>
          <p14:tracePt t="12505" x="1619250" y="2711450"/>
          <p14:tracePt t="12521" x="1530350" y="2736850"/>
          <p14:tracePt t="12538" x="1454150" y="2762250"/>
          <p14:tracePt t="12555" x="1403350" y="2774950"/>
          <p14:tracePt t="12572" x="1377950" y="2774950"/>
          <p14:tracePt t="12649" x="1371600" y="2781300"/>
          <p14:tracePt t="12659" x="1365250" y="2781300"/>
          <p14:tracePt t="12665" x="1358900" y="2781300"/>
          <p14:tracePt t="12681" x="1352550" y="2781300"/>
          <p14:tracePt t="12705" x="1346200" y="2781300"/>
          <p14:tracePt t="12899" x="1339850" y="2781300"/>
          <p14:tracePt t="12922" x="1339850" y="2762250"/>
          <p14:tracePt t="12930" x="1339850" y="2743200"/>
          <p14:tracePt t="12940" x="1346200" y="2743200"/>
          <p14:tracePt t="12956" x="1384300" y="2711450"/>
          <p14:tracePt t="12973" x="1441450" y="2679700"/>
          <p14:tracePt t="12989" x="1485900" y="2654300"/>
          <p14:tracePt t="13006" x="1498600" y="2647950"/>
          <p14:tracePt t="13023" x="1504950" y="2641600"/>
          <p14:tracePt t="13131" x="1511300" y="2641600"/>
          <p14:tracePt t="13155" x="1517650" y="2635250"/>
          <p14:tracePt t="13163" x="1524000" y="2635250"/>
          <p14:tracePt t="13181" x="1530350" y="2635250"/>
          <p14:tracePt t="13185" x="1536700" y="2628900"/>
          <p14:tracePt t="13220" x="1543050" y="2622550"/>
          <p14:tracePt t="13314" x="1543050" y="2616200"/>
          <p14:tracePt t="13322" x="1536700" y="2616200"/>
          <p14:tracePt t="13331" x="1530350" y="2616200"/>
          <p14:tracePt t="13347" x="1524000" y="2616200"/>
          <p14:tracePt t="13356" x="1511300" y="2616200"/>
          <p14:tracePt t="13380" x="1504950" y="2616200"/>
          <p14:tracePt t="13803" x="1511300" y="2616200"/>
          <p14:tracePt t="13816" x="1581150" y="2616200"/>
          <p14:tracePt t="13820" x="1651000" y="2616200"/>
          <p14:tracePt t="13827" x="1739900" y="2616200"/>
          <p14:tracePt t="13844" x="1955800" y="2616200"/>
          <p14:tracePt t="13861" x="2241550" y="2616200"/>
          <p14:tracePt t="13877" x="2501900" y="2616200"/>
          <p14:tracePt t="13894" x="2698750" y="2616200"/>
          <p14:tracePt t="13910" x="2838450" y="2616200"/>
          <p14:tracePt t="13927" x="2927350" y="2616200"/>
          <p14:tracePt t="13944" x="2990850" y="2609850"/>
          <p14:tracePt t="13961" x="3067050" y="2590800"/>
          <p14:tracePt t="13977" x="3130550" y="2552700"/>
          <p14:tracePt t="13994" x="3187700" y="2514600"/>
          <p14:tracePt t="14010" x="3282950" y="2463800"/>
          <p14:tracePt t="14028" x="3340100" y="2438400"/>
          <p14:tracePt t="14044" x="3422650" y="2425700"/>
          <p14:tracePt t="14061" x="3498850" y="2425700"/>
          <p14:tracePt t="14077" x="3556000" y="2425700"/>
          <p14:tracePt t="14094" x="3606800" y="2425700"/>
          <p14:tracePt t="14101" x="3625850" y="2425700"/>
          <p14:tracePt t="14111" x="3638550" y="2425700"/>
          <p14:tracePt t="14128" x="3644900" y="2425700"/>
          <p14:tracePt t="14561" x="3644900" y="2432050"/>
          <p14:tracePt t="14573" x="3644900" y="2451100"/>
          <p14:tracePt t="14579" x="3651250" y="2457450"/>
          <p14:tracePt t="14587" x="3663950" y="2457450"/>
          <p14:tracePt t="14604" x="3676650" y="2463800"/>
          <p14:tracePt t="14621" x="3702050" y="2463800"/>
          <p14:tracePt t="14637" x="3746500" y="2463800"/>
          <p14:tracePt t="14654" x="3797300" y="2476500"/>
          <p14:tracePt t="14671" x="3867150" y="2501900"/>
          <p14:tracePt t="14689" x="3949700" y="2527300"/>
          <p14:tracePt t="14705" x="4064000" y="2565400"/>
          <p14:tracePt t="14721" x="4318000" y="2603500"/>
          <p14:tracePt t="14737" x="4540250" y="2622550"/>
          <p14:tracePt t="14754" x="4819650" y="2673350"/>
          <p14:tracePt t="14771" x="5130800" y="2724150"/>
          <p14:tracePt t="14788" x="5397500" y="2774950"/>
          <p14:tracePt t="14804" x="5588000" y="2813050"/>
          <p14:tracePt t="14821" x="5670550" y="2819400"/>
          <p14:tracePt t="14838" x="5702300" y="2819400"/>
          <p14:tracePt t="14962" x="5708650" y="2825750"/>
          <p14:tracePt t="14979" x="5715000" y="2825750"/>
          <p14:tracePt t="14986" x="5734050" y="2825750"/>
          <p14:tracePt t="14994" x="5746750" y="2832100"/>
          <p14:tracePt t="15004" x="5791200" y="2838450"/>
          <p14:tracePt t="15021" x="5861050" y="2863850"/>
          <p14:tracePt t="15038" x="5949950" y="2876550"/>
          <p14:tracePt t="15054" x="6038850" y="2882900"/>
          <p14:tracePt t="15071" x="6089650" y="2895600"/>
          <p14:tracePt t="15088" x="6115050" y="2901950"/>
          <p14:tracePt t="15105" x="6127750" y="2901950"/>
          <p14:tracePt t="15228" x="6134100" y="2901950"/>
          <p14:tracePt t="15266" x="6127750" y="2901950"/>
          <p14:tracePt t="15278" x="6108700" y="2901950"/>
          <p14:tracePt t="15282" x="6070600" y="2901950"/>
          <p14:tracePt t="15294" x="6038850" y="2901950"/>
          <p14:tracePt t="15304" x="5994400" y="2901950"/>
          <p14:tracePt t="15321" x="5803900" y="2889250"/>
          <p14:tracePt t="15338" x="5683250" y="2876550"/>
          <p14:tracePt t="15355" x="5581650" y="2857500"/>
          <p14:tracePt t="15372" x="5511800" y="2844800"/>
          <p14:tracePt t="15390" x="5473700" y="2832100"/>
          <p14:tracePt t="15405" x="5448300" y="2825750"/>
          <p14:tracePt t="15421" x="5448300" y="2819400"/>
          <p14:tracePt t="15455" x="5441950" y="2819400"/>
          <p14:tracePt t="15472" x="5403850" y="2819400"/>
          <p14:tracePt t="15489" x="5340350" y="2819400"/>
          <p14:tracePt t="15505" x="5226050" y="2819400"/>
          <p14:tracePt t="15522" x="5175250" y="2819400"/>
          <p14:tracePt t="15538" x="5143500" y="2819400"/>
          <p14:tracePt t="15555" x="5137150" y="2819400"/>
          <p14:tracePt t="15643" x="5130800" y="2819400"/>
          <p14:tracePt t="15651" x="5124450" y="2819400"/>
          <p14:tracePt t="15663" x="5118100" y="2819400"/>
          <p14:tracePt t="15675" x="5111750" y="2819400"/>
          <p14:tracePt t="15689" x="5060950" y="2819400"/>
          <p14:tracePt t="15705" x="5035550" y="2819400"/>
          <p14:tracePt t="15722" x="4984750" y="2813050"/>
          <p14:tracePt t="15739" x="4953000" y="2800350"/>
          <p14:tracePt t="15755" x="4927600" y="2800350"/>
          <p14:tracePt t="15772" x="4902200" y="2787650"/>
          <p14:tracePt t="15788" x="4864100" y="2781300"/>
          <p14:tracePt t="15805" x="4838700" y="2774950"/>
          <p14:tracePt t="15822" x="4813300" y="2768600"/>
          <p14:tracePt t="15838" x="4762500" y="2762250"/>
          <p14:tracePt t="15855" x="4711700" y="2755900"/>
          <p14:tracePt t="15872" x="4654550" y="2755900"/>
          <p14:tracePt t="15891" x="4616450" y="2743200"/>
          <p14:tracePt t="15905" x="4597400" y="2736850"/>
          <p14:tracePt t="20431" x="4591050" y="2736850"/>
          <p14:tracePt t="20439" x="4578350" y="2736850"/>
          <p14:tracePt t="20488" x="4572000" y="2736850"/>
          <p14:tracePt t="20534" x="4565650" y="2736850"/>
          <p14:tracePt t="20550" x="4559300" y="2736850"/>
          <p14:tracePt t="20559" x="4552950" y="2736850"/>
          <p14:tracePt t="20566" x="4546600" y="2736850"/>
          <p14:tracePt t="20582" x="4533900" y="2736850"/>
          <p14:tracePt t="20600" x="4514850" y="2730500"/>
          <p14:tracePt t="24545" x="4533900" y="2730500"/>
          <p14:tracePt t="24555" x="4552950" y="2730500"/>
          <p14:tracePt t="24562" x="4572000" y="2730500"/>
          <p14:tracePt t="24570" x="4591050" y="2730500"/>
          <p14:tracePt t="24587" x="4610100" y="2730500"/>
          <p14:tracePt t="24604" x="4622800" y="2724150"/>
          <p14:tracePt t="26594" x="4616450" y="2724150"/>
          <p14:tracePt t="26609" x="4610100" y="2724150"/>
          <p14:tracePt t="26616" x="4603750" y="2724150"/>
          <p14:tracePt t="26626" x="4591050" y="2724150"/>
          <p14:tracePt t="26637" x="4578350" y="2724150"/>
          <p14:tracePt t="26655" x="4559300" y="2724150"/>
          <p14:tracePt t="26670" x="4527550" y="2724150"/>
          <p14:tracePt t="26687" x="4502150" y="2711450"/>
          <p14:tracePt t="26704" x="4489450" y="2705100"/>
          <p14:tracePt t="26722" x="4483100" y="2705100"/>
          <p14:tracePt t="27539" x="4502150" y="2705100"/>
          <p14:tracePt t="27545" x="4521200" y="2705100"/>
          <p14:tracePt t="27554" x="4546600" y="2705100"/>
          <p14:tracePt t="27563" x="4578350" y="2705100"/>
          <p14:tracePt t="27580" x="4648200" y="2705100"/>
          <p14:tracePt t="27596" x="4692650" y="2711450"/>
          <p14:tracePt t="28171" x="4705350" y="2711450"/>
          <p14:tracePt t="28179" x="4724400" y="2711450"/>
          <p14:tracePt t="28196" x="4743450" y="2711450"/>
          <p14:tracePt t="28206" x="4749800" y="2711450"/>
          <p14:tracePt t="28223" x="4768850" y="2705100"/>
          <p14:tracePt t="28239" x="4775200" y="2705100"/>
          <p14:tracePt t="28255" x="4781550" y="2698750"/>
          <p14:tracePt t="29041" x="4768850" y="2698750"/>
          <p14:tracePt t="29050" x="4749800" y="2698750"/>
          <p14:tracePt t="29056" x="4724400" y="2698750"/>
          <p14:tracePt t="29065" x="4705350" y="2705100"/>
          <p14:tracePt t="29081" x="4667250" y="2705100"/>
          <p14:tracePt t="29098" x="4622800" y="2705100"/>
          <p14:tracePt t="29105" x="4597400" y="2705100"/>
          <p14:tracePt t="29115" x="4565650" y="2705100"/>
          <p14:tracePt t="29131" x="4502150" y="2705100"/>
          <p14:tracePt t="29148" x="4464050" y="2705100"/>
          <p14:tracePt t="29165" x="4432300" y="2705100"/>
          <p14:tracePt t="29181" x="4413250" y="2705100"/>
          <p14:tracePt t="29580" x="4400550" y="2711450"/>
          <p14:tracePt t="30483" x="4406900" y="2711450"/>
          <p14:tracePt t="30499" x="4413250" y="2711450"/>
          <p14:tracePt t="30530" x="4419600" y="2711450"/>
          <p14:tracePt t="30548" x="4432300" y="2711450"/>
          <p14:tracePt t="30563" x="4438650" y="2711450"/>
          <p14:tracePt t="30595" x="4445000" y="2711450"/>
          <p14:tracePt t="30933" x="4457700" y="2711450"/>
          <p14:tracePt t="30941" x="4464050" y="2711450"/>
          <p14:tracePt t="30957" x="4470400" y="2711450"/>
          <p14:tracePt t="30964" x="4476750" y="2711450"/>
          <p14:tracePt t="30973" x="4483100" y="2711450"/>
          <p14:tracePt t="30993" x="4502150" y="2711450"/>
          <p14:tracePt t="31007" x="4552950" y="2711450"/>
          <p14:tracePt t="31024" x="4641850" y="2711450"/>
          <p14:tracePt t="31040" x="4692650" y="2711450"/>
          <p14:tracePt t="31057" x="4705350" y="2711450"/>
          <p14:tracePt t="31090" x="4711700" y="2711450"/>
          <p14:tracePt t="31477" x="4730750" y="2711450"/>
          <p14:tracePt t="31485" x="4749800" y="2711450"/>
          <p14:tracePt t="31495" x="4762500" y="2705100"/>
          <p14:tracePt t="31502" x="4775200" y="2698750"/>
          <p14:tracePt t="31519" x="4781550" y="2692400"/>
          <p14:tracePt t="31536" x="4787900" y="2686050"/>
          <p14:tracePt t="31559" x="4787900" y="2679700"/>
          <p14:tracePt t="50067" x="4768850" y="2679700"/>
          <p14:tracePt t="50075" x="4737100" y="2679700"/>
          <p14:tracePt t="50083" x="4667250" y="2679700"/>
          <p14:tracePt t="50094" x="4591050" y="2679700"/>
          <p14:tracePt t="50111" x="4445000" y="2679700"/>
          <p14:tracePt t="50116" x="4381500" y="2679700"/>
          <p14:tracePt t="50127" x="4337050" y="2679700"/>
          <p14:tracePt t="50144" x="4292600" y="2679700"/>
          <p14:tracePt t="50459" x="4292600" y="2686050"/>
          <p14:tracePt t="50472" x="4311650" y="2692400"/>
          <p14:tracePt t="50582" x="4305300" y="2679700"/>
          <p14:tracePt t="50590" x="4298950" y="2660650"/>
          <p14:tracePt t="50600" x="4286250" y="2628900"/>
          <p14:tracePt t="50618" x="4279900" y="2590800"/>
          <p14:tracePt t="50623" x="4279900" y="2565400"/>
          <p14:tracePt t="50633" x="4279900" y="2540000"/>
          <p14:tracePt t="50650" x="4254500" y="2470150"/>
          <p14:tracePt t="50667" x="4254500" y="2419350"/>
          <p14:tracePt t="50683" x="4248150" y="2381250"/>
          <p14:tracePt t="50700" x="4241800" y="2330450"/>
          <p14:tracePt t="50717" x="4222750" y="2292350"/>
          <p14:tracePt t="50779" x="4216400" y="2286000"/>
          <p14:tracePt t="51501" x="4210050" y="2292350"/>
          <p14:tracePt t="51509" x="4210050" y="2305050"/>
          <p14:tracePt t="51518" x="4222750" y="2349500"/>
          <p14:tracePt t="51525" x="4248150" y="2374900"/>
          <p14:tracePt t="51542" x="4305300" y="2451100"/>
          <p14:tracePt t="51559" x="4356100" y="2508250"/>
          <p14:tracePt t="51576" x="4438650" y="2584450"/>
          <p14:tracePt t="51592" x="4533900" y="2641600"/>
          <p14:tracePt t="51611" x="4610100" y="2686050"/>
          <p14:tracePt t="51615" x="4616450" y="2686050"/>
          <p14:tracePt t="51758" x="4616450" y="2698750"/>
          <p14:tracePt t="51765" x="4610100" y="2705100"/>
          <p14:tracePt t="51776" x="4610100" y="2711450"/>
          <p14:tracePt t="51792" x="4610100" y="2717800"/>
          <p14:tracePt t="51809" x="4610100" y="2724150"/>
          <p14:tracePt t="51859" x="4610100" y="2730500"/>
          <p14:tracePt t="51875" x="4591050" y="2730500"/>
          <p14:tracePt t="51883" x="4584700" y="2730500"/>
          <p14:tracePt t="51894" x="4565650" y="2724150"/>
          <p14:tracePt t="51909" x="4502150" y="2698750"/>
          <p14:tracePt t="51926" x="4394200" y="2660650"/>
          <p14:tracePt t="51942" x="4279900" y="2635250"/>
          <p14:tracePt t="51959" x="4184650" y="2628900"/>
          <p14:tracePt t="51976" x="4083050" y="2609850"/>
          <p14:tracePt t="51993" x="4044950" y="2603500"/>
          <p14:tracePt t="52009" x="4032250" y="2603500"/>
          <p14:tracePt t="52372" x="4102100" y="2603500"/>
          <p14:tracePt t="52381" x="4324350" y="2603500"/>
          <p14:tracePt t="52388" x="4686300" y="2603500"/>
          <p14:tracePt t="52396" x="5010150" y="2603500"/>
          <p14:tracePt t="52413" x="5638800" y="2603500"/>
          <p14:tracePt t="52429" x="6000750" y="2628900"/>
          <p14:tracePt t="52446" x="6210300" y="2628900"/>
          <p14:tracePt t="52463" x="6356350" y="2628900"/>
          <p14:tracePt t="52479" x="6451600" y="2628900"/>
          <p14:tracePt t="52496" x="6521450" y="2628900"/>
          <p14:tracePt t="52513" x="6553200" y="2635250"/>
          <p14:tracePt t="52533" x="6578600" y="2635250"/>
          <p14:tracePt t="52546" x="6610350" y="2635250"/>
          <p14:tracePt t="52563" x="6661150" y="2635250"/>
          <p14:tracePt t="52579" x="6750050" y="2635250"/>
          <p14:tracePt t="52596" x="6889750" y="2635250"/>
          <p14:tracePt t="52613" x="7035800" y="2635250"/>
          <p14:tracePt t="52630" x="7188200" y="2635250"/>
          <p14:tracePt t="52646" x="7302500" y="2635250"/>
          <p14:tracePt t="52663" x="7385050" y="2647950"/>
          <p14:tracePt t="52680" x="7442200" y="2654300"/>
          <p14:tracePt t="52696" x="7467600" y="2654300"/>
          <p14:tracePt t="52878" x="7461250" y="2654300"/>
          <p14:tracePt t="52884" x="7448550" y="2654300"/>
          <p14:tracePt t="52896" x="7410450" y="2647950"/>
          <p14:tracePt t="52919" x="7264400" y="2609850"/>
          <p14:tracePt t="52935" x="7112000" y="2559050"/>
          <p14:tracePt t="52952" x="6972300" y="2533650"/>
          <p14:tracePt t="52969" x="6877050" y="2527300"/>
          <p14:tracePt t="52985" x="6851650" y="2527300"/>
          <p14:tracePt t="53029" x="6845300" y="2520950"/>
          <p14:tracePt t="53044" x="6858000" y="2520950"/>
          <p14:tracePt t="53053" x="6870700" y="2520950"/>
          <p14:tracePt t="53059" x="6896100" y="2520950"/>
          <p14:tracePt t="53068" x="6902450" y="2520950"/>
          <p14:tracePt t="53199" x="6908800" y="2520950"/>
          <p14:tracePt t="53214" x="6946900" y="2520950"/>
          <p14:tracePt t="53222" x="6978650" y="2520950"/>
          <p14:tracePt t="53235" x="7118350" y="2540000"/>
          <p14:tracePt t="53252" x="7327900" y="2571750"/>
          <p14:tracePt t="53269" x="7556500" y="2584450"/>
          <p14:tracePt t="53285" x="7766050" y="2584450"/>
          <p14:tracePt t="53302" x="7918450" y="2584450"/>
          <p14:tracePt t="53319" x="8001000" y="2584450"/>
          <p14:tracePt t="53335" x="8045450" y="2584450"/>
          <p14:tracePt t="53352" x="8070850" y="2584450"/>
          <p14:tracePt t="53369" x="8083550" y="2590800"/>
          <p14:tracePt t="53385" x="8089900" y="2590800"/>
          <p14:tracePt t="53402" x="8102600" y="2597150"/>
          <p14:tracePt t="53422" x="8108950" y="2597150"/>
          <p14:tracePt t="53439" x="8115300" y="2597150"/>
          <p14:tracePt t="53452" x="8121650" y="2597150"/>
          <p14:tracePt t="53476" x="8134350" y="2597150"/>
          <p14:tracePt t="53485" x="8140700" y="2597150"/>
          <p14:tracePt t="53502" x="8166100" y="2597150"/>
          <p14:tracePt t="53519" x="8197850" y="2597150"/>
          <p14:tracePt t="53536" x="8229600" y="2597150"/>
          <p14:tracePt t="53552" x="8255000" y="2597150"/>
          <p14:tracePt t="53569" x="8267700" y="2597150"/>
          <p14:tracePt t="53586" x="8274050" y="2597150"/>
          <p14:tracePt t="53641" x="8280400" y="2597150"/>
          <p14:tracePt t="53647" x="8293100" y="2597150"/>
          <p14:tracePt t="53654" x="8299450" y="2597150"/>
          <p14:tracePt t="53669" x="8324850" y="2597150"/>
          <p14:tracePt t="53686" x="8350250" y="2597150"/>
          <p14:tracePt t="53704" x="8369300" y="2597150"/>
          <p14:tracePt t="53720" x="8375650" y="2597150"/>
          <p14:tracePt t="54064" x="8382000" y="2597150"/>
          <p14:tracePt t="54084" x="8394700" y="2597150"/>
          <p14:tracePt t="54095" x="8407400" y="2597150"/>
          <p14:tracePt t="54116" x="8420100" y="2597150"/>
          <p14:tracePt t="54127" x="8426450" y="2597150"/>
          <p14:tracePt t="54421" x="8407400" y="2597150"/>
          <p14:tracePt t="54435" x="8394700" y="2597150"/>
          <p14:tracePt t="54440" x="8388350" y="2597150"/>
          <p14:tracePt t="54445" x="8382000" y="2597150"/>
          <p14:tracePt t="54462" x="8369300" y="2597150"/>
          <p14:tracePt t="54479" x="8356600" y="2597150"/>
          <p14:tracePt t="54512" x="8337550" y="2597150"/>
          <p14:tracePt t="54546" x="8331200" y="2603500"/>
          <p14:tracePt t="54566" x="8324850" y="2609850"/>
          <p14:tracePt t="54589" x="8318500" y="2609850"/>
          <p14:tracePt t="54612" x="8312150" y="2609850"/>
          <p14:tracePt t="54637" x="8305800" y="2609850"/>
          <p14:tracePt t="54807" x="8305800" y="2616200"/>
          <p14:tracePt t="55165" x="8293100" y="2616200"/>
          <p14:tracePt t="55282" x="8286750" y="2616200"/>
          <p14:tracePt t="55341" x="8286750" y="2622550"/>
          <p14:tracePt t="55589" x="8280400" y="2628900"/>
          <p14:tracePt t="55621" x="8267700" y="2628900"/>
          <p14:tracePt t="55645" x="8261350" y="2628900"/>
          <p14:tracePt t="55654" x="8255000" y="2635250"/>
          <p14:tracePt t="55670" x="8242300" y="2635250"/>
          <p14:tracePt t="55680" x="8229600" y="2635250"/>
          <p14:tracePt t="55697" x="8147050" y="2635250"/>
          <p14:tracePt t="55713" x="7994650" y="2609850"/>
          <p14:tracePt t="55730" x="7772400" y="2552700"/>
          <p14:tracePt t="55748" x="7569200" y="2527300"/>
          <p14:tracePt t="55763" x="7378700" y="2489200"/>
          <p14:tracePt t="55780" x="7156450" y="2463800"/>
          <p14:tracePt t="55797" x="7023100" y="2438400"/>
          <p14:tracePt t="55814" x="6934200" y="2432050"/>
          <p14:tracePt t="55831" x="6858000" y="2425700"/>
          <p14:tracePt t="55847" x="6788150" y="2406650"/>
          <p14:tracePt t="55864" x="6699250" y="2400300"/>
          <p14:tracePt t="55880" x="6572250" y="2381250"/>
          <p14:tracePt t="55897" x="6388100" y="2355850"/>
          <p14:tracePt t="55914" x="6146800" y="2317750"/>
          <p14:tracePt t="55930" x="5861050" y="2279650"/>
          <p14:tracePt t="55947" x="5651500" y="2254250"/>
          <p14:tracePt t="55963" x="5391150" y="2190750"/>
          <p14:tracePt t="55980" x="5245100" y="2171700"/>
          <p14:tracePt t="55997" x="5080000" y="2133600"/>
          <p14:tracePt t="56014" x="4946650" y="2095500"/>
          <p14:tracePt t="56030" x="4876800" y="2089150"/>
          <p14:tracePt t="56047" x="4857750" y="2089150"/>
          <p14:tracePt t="56222" x="4851400" y="2089150"/>
          <p14:tracePt t="56238" x="4851400" y="2095500"/>
          <p14:tracePt t="56245" x="4851400" y="2101850"/>
          <p14:tracePt t="56254" x="4845050" y="2101850"/>
          <p14:tracePt t="56264" x="4838700" y="2127250"/>
          <p14:tracePt t="56281" x="4800600" y="2152650"/>
          <p14:tracePt t="56298" x="4667250" y="2171700"/>
          <p14:tracePt t="56314" x="4495800" y="2203450"/>
          <p14:tracePt t="56331" x="4318000" y="2203450"/>
          <p14:tracePt t="56348" x="4159250" y="2203450"/>
          <p14:tracePt t="56364" x="3975100" y="2190750"/>
          <p14:tracePt t="56380" x="3930650" y="2178050"/>
          <p14:tracePt t="56397" x="3917950" y="2171700"/>
          <p14:tracePt t="56431" x="3975100" y="2159000"/>
          <p14:tracePt t="56447" x="4114800" y="2159000"/>
          <p14:tracePt t="56464" x="4254500" y="2159000"/>
          <p14:tracePt t="56481" x="4337050" y="2159000"/>
          <p14:tracePt t="56498" x="4413250" y="2159000"/>
          <p14:tracePt t="56514" x="4502150" y="2159000"/>
          <p14:tracePt t="56531" x="4565650" y="2159000"/>
          <p14:tracePt t="56548" x="4629150" y="2159000"/>
          <p14:tracePt t="56564" x="4667250" y="2159000"/>
          <p14:tracePt t="56581" x="4686300" y="2159000"/>
          <p14:tracePt t="56597" x="4692650" y="2159000"/>
          <p14:tracePt t="56790" x="4718050" y="2159000"/>
          <p14:tracePt t="56799" x="4737100" y="2159000"/>
          <p14:tracePt t="56805" x="4781550" y="2165350"/>
          <p14:tracePt t="56821" x="4826000" y="2165350"/>
          <p14:tracePt t="56836" x="5054600" y="2165350"/>
          <p14:tracePt t="56853" x="5232400" y="2165350"/>
          <p14:tracePt t="56870" x="5397500" y="2184400"/>
          <p14:tracePt t="56887" x="5486400" y="2203450"/>
          <p14:tracePt t="56903" x="5511800" y="2203450"/>
          <p14:tracePt t="56943" x="5511800" y="2209800"/>
          <p14:tracePt t="57382" x="5511800" y="2228850"/>
          <p14:tracePt t="57391" x="5562600" y="2266950"/>
          <p14:tracePt t="57398" x="5651500" y="2311400"/>
          <p14:tracePt t="57407" x="5765800" y="2368550"/>
          <p14:tracePt t="57422" x="6045200" y="2482850"/>
          <p14:tracePt t="57439" x="6280150" y="2571750"/>
          <p14:tracePt t="57456" x="6413500" y="2603500"/>
          <p14:tracePt t="57473" x="6496050" y="2628900"/>
          <p14:tracePt t="57489" x="6534150" y="2635250"/>
          <p14:tracePt t="57506" x="6540500" y="2635250"/>
          <p14:tracePt t="57721" x="6553200" y="2635250"/>
          <p14:tracePt t="57730" x="6565900" y="2635250"/>
          <p14:tracePt t="57739" x="6591300" y="2635250"/>
          <p14:tracePt t="57746" x="6597650" y="2635250"/>
          <p14:tracePt t="57762" x="6616700" y="2635250"/>
          <p14:tracePt t="57779" x="6635750" y="2635250"/>
          <p14:tracePt t="57813" x="6635750" y="2628900"/>
          <p14:tracePt t="59226" x="6635750" y="2635250"/>
          <p14:tracePt t="59506" x="6616700" y="2641600"/>
          <p14:tracePt t="59514" x="6572250" y="2641600"/>
          <p14:tracePt t="59523" x="6515100" y="2647950"/>
          <p14:tracePt t="59530" x="6464300" y="2647950"/>
          <p14:tracePt t="59547" x="6337300" y="2647950"/>
          <p14:tracePt t="59564" x="6191250" y="2647950"/>
          <p14:tracePt t="59580" x="6165850" y="2647950"/>
          <p14:tracePt t="59615" x="6159500" y="2647950"/>
          <p14:tracePt t="59639" x="6165850" y="2647950"/>
          <p14:tracePt t="59648" x="6178550" y="2647950"/>
          <p14:tracePt t="59664" x="6223000" y="2647950"/>
          <p14:tracePt t="59680" x="6261100" y="2647950"/>
          <p14:tracePt t="59697" x="6280150" y="2647950"/>
          <p14:tracePt t="59714" x="6305550" y="2647950"/>
          <p14:tracePt t="59730" x="6343650" y="2660650"/>
          <p14:tracePt t="59747" x="6369050" y="2667000"/>
          <p14:tracePt t="59764" x="6394450" y="2679700"/>
          <p14:tracePt t="59780" x="6426200" y="2679700"/>
          <p14:tracePt t="59797" x="6445250" y="2692400"/>
          <p14:tracePt t="59814" x="6457950" y="2692400"/>
          <p14:tracePt t="59831" x="6464300" y="2698750"/>
          <p14:tracePt t="59889" x="6464300" y="2705100"/>
          <p14:tracePt t="59903" x="6457950" y="2711450"/>
          <p14:tracePt t="59921" x="6438900" y="2711450"/>
          <p14:tracePt t="59927" x="6419850" y="2711450"/>
          <p14:tracePt t="59936" x="6369050" y="2711450"/>
          <p14:tracePt t="59947" x="6305550" y="2711450"/>
          <p14:tracePt t="59964" x="6070600" y="2711450"/>
          <p14:tracePt t="59981" x="5746750" y="2711450"/>
          <p14:tracePt t="60000" x="5289550" y="2711450"/>
          <p14:tracePt t="60014" x="5060950" y="2711450"/>
          <p14:tracePt t="60031" x="4895850" y="2705100"/>
          <p14:tracePt t="60047" x="4794250" y="2686050"/>
          <p14:tracePt t="60064" x="4743450" y="2667000"/>
          <p14:tracePt t="60081" x="4724400" y="2660650"/>
          <p14:tracePt t="60098" x="4711700" y="2660650"/>
          <p14:tracePt t="60114" x="4660900" y="2647950"/>
          <p14:tracePt t="60121" x="4622800" y="2628900"/>
          <p14:tracePt t="60131" x="4546600" y="2628900"/>
          <p14:tracePt t="60147" x="4362450" y="2597150"/>
          <p14:tracePt t="60164" x="4070350" y="2559050"/>
          <p14:tracePt t="60182" x="3740150" y="2501900"/>
          <p14:tracePt t="60197" x="3276600" y="2438400"/>
          <p14:tracePt t="60214" x="3136900" y="2425700"/>
          <p14:tracePt t="60231" x="2832100" y="2400300"/>
          <p14:tracePt t="60247" x="2692400" y="2400300"/>
          <p14:tracePt t="60264" x="2641600" y="2400300"/>
          <p14:tracePt t="60281" x="2622550" y="2400300"/>
          <p14:tracePt t="60297" x="2616200" y="2400300"/>
          <p14:tracePt t="60318" x="2609850" y="2400300"/>
          <p14:tracePt t="60331" x="2603500" y="2413000"/>
          <p14:tracePt t="60348" x="2565400" y="2425700"/>
          <p14:tracePt t="60364" x="2501900" y="2438400"/>
          <p14:tracePt t="60383" x="2393950" y="2438400"/>
          <p14:tracePt t="60397" x="2266950" y="2438400"/>
          <p14:tracePt t="60414" x="2235200" y="2438400"/>
          <p14:tracePt t="60530" x="2228850" y="2444750"/>
          <p14:tracePt t="60540" x="2228850" y="2451100"/>
          <p14:tracePt t="60555" x="2222500" y="2451100"/>
          <p14:tracePt t="60572" x="2222500" y="2457450"/>
          <p14:tracePt t="60583" x="2222500" y="2463800"/>
          <p14:tracePt t="60598" x="2222500" y="2476500"/>
          <p14:tracePt t="60614" x="2222500" y="2482850"/>
          <p14:tracePt t="60632" x="2222500" y="2489200"/>
          <p14:tracePt t="60761" x="2222500" y="2495550"/>
          <p14:tracePt t="60777" x="2222500" y="2501900"/>
          <p14:tracePt t="60809" x="2222500" y="2514600"/>
          <p14:tracePt t="60825" x="2222500" y="2520950"/>
          <p14:tracePt t="60879" x="2222500" y="2527300"/>
          <p14:tracePt t="60895" x="2222500" y="2540000"/>
          <p14:tracePt t="60904" x="2222500" y="2546350"/>
          <p14:tracePt t="60911" x="2228850" y="2565400"/>
          <p14:tracePt t="60922" x="2228850" y="2578100"/>
          <p14:tracePt t="60931" x="2235200" y="2578100"/>
          <p14:tracePt t="60948" x="2241550" y="2597150"/>
          <p14:tracePt t="60965" x="2241550" y="2603500"/>
          <p14:tracePt t="60982" x="2241550" y="2616200"/>
          <p14:tracePt t="61066" x="2241550" y="2622550"/>
          <p14:tracePt t="61081" x="2235200" y="2622550"/>
          <p14:tracePt t="61088" x="2228850" y="2622550"/>
          <p14:tracePt t="62052" x="2209800" y="2622550"/>
          <p14:tracePt t="62060" x="2171700" y="2622550"/>
          <p14:tracePt t="62068" x="2095500" y="2622550"/>
          <p14:tracePt t="62083" x="1930400" y="2616200"/>
          <p14:tracePt t="62100" x="1739900" y="2609850"/>
          <p14:tracePt t="62116" x="1581150" y="2609850"/>
          <p14:tracePt t="62123" x="1517650" y="2609850"/>
          <p14:tracePt t="62133" x="1485900" y="2609850"/>
          <p14:tracePt t="62151" x="1435100" y="2603500"/>
          <p14:tracePt t="62232" x="1428750" y="2603500"/>
          <p14:tracePt t="62241" x="1422400" y="2603500"/>
          <p14:tracePt t="62250" x="1409700" y="2603500"/>
          <p14:tracePt t="62267" x="1371600" y="2590800"/>
          <p14:tracePt t="62285" x="1327150" y="2584450"/>
          <p14:tracePt t="62302" x="1308100" y="2584450"/>
          <p14:tracePt t="62317" x="1301750" y="2578100"/>
          <p14:tracePt t="62335" x="1276350" y="2571750"/>
          <p14:tracePt t="62350" x="1270000" y="2559050"/>
          <p14:tracePt t="62384" x="1257300" y="2540000"/>
          <p14:tracePt t="62400" x="1250950" y="2533650"/>
          <p14:tracePt t="62417" x="1244600" y="2514600"/>
          <p14:tracePt t="62433" x="1238250" y="2489200"/>
          <p14:tracePt t="62450" x="1231900" y="2457450"/>
          <p14:tracePt t="62467" x="1225550" y="2438400"/>
          <p14:tracePt t="62483" x="1219200" y="2406650"/>
          <p14:tracePt t="62500" x="1206500" y="2381250"/>
          <p14:tracePt t="62517" x="1200150" y="2362200"/>
          <p14:tracePt t="62534" x="1200150" y="2330450"/>
          <p14:tracePt t="62552" x="1200150" y="2317750"/>
          <p14:tracePt t="62567" x="1200150" y="2298700"/>
          <p14:tracePt t="62584" x="1200150" y="2279650"/>
          <p14:tracePt t="62600" x="1200150" y="2266950"/>
          <p14:tracePt t="62617" x="1212850" y="2247900"/>
          <p14:tracePt t="62634" x="1219200" y="2235200"/>
          <p14:tracePt t="62650" x="1238250" y="2222500"/>
          <p14:tracePt t="62667" x="1257300" y="2209800"/>
          <p14:tracePt t="62684" x="1320800" y="2178050"/>
          <p14:tracePt t="62700" x="1365250" y="2152650"/>
          <p14:tracePt t="62717" x="1435100" y="2120900"/>
          <p14:tracePt t="62734" x="1536700" y="2082800"/>
          <p14:tracePt t="62751" x="1708150" y="2012950"/>
          <p14:tracePt t="62767" x="1790700" y="1974850"/>
          <p14:tracePt t="62784" x="1847850" y="1949450"/>
          <p14:tracePt t="62800" x="1911350" y="1930400"/>
          <p14:tracePt t="62817" x="1981200" y="1924050"/>
          <p14:tracePt t="62834" x="2044700" y="1924050"/>
          <p14:tracePt t="62851" x="2095500" y="1924050"/>
          <p14:tracePt t="62867" x="2127250" y="1924050"/>
          <p14:tracePt t="62884" x="2146300" y="1930400"/>
          <p14:tracePt t="62900" x="2165350" y="1943100"/>
          <p14:tracePt t="62917" x="2178050" y="1955800"/>
          <p14:tracePt t="62937" x="2197100" y="1981200"/>
          <p14:tracePt t="62952" x="2222500" y="2025650"/>
          <p14:tracePt t="62967" x="2247900" y="2076450"/>
          <p14:tracePt t="62984" x="2279650" y="2120900"/>
          <p14:tracePt t="63000" x="2317750" y="2178050"/>
          <p14:tracePt t="63017" x="2336800" y="2247900"/>
          <p14:tracePt t="63034" x="2349500" y="2286000"/>
          <p14:tracePt t="63054" x="2362200" y="2330450"/>
          <p14:tracePt t="63068" x="2374900" y="2368550"/>
          <p14:tracePt t="63084" x="2381250" y="2393950"/>
          <p14:tracePt t="63101" x="2381250" y="2400300"/>
          <p14:tracePt t="63117" x="2387600" y="2425700"/>
          <p14:tracePt t="63127" x="2387600" y="2432050"/>
          <p14:tracePt t="63134" x="2387600" y="2444750"/>
          <p14:tracePt t="63151" x="2387600" y="2451100"/>
          <p14:tracePt t="63168" x="2387600" y="2470150"/>
          <p14:tracePt t="63184" x="2387600" y="2482850"/>
          <p14:tracePt t="63201" x="2387600" y="2495550"/>
          <p14:tracePt t="63217" x="2387600" y="2514600"/>
          <p14:tracePt t="63234" x="2374900" y="2520950"/>
          <p14:tracePt t="63251" x="2355850" y="2533650"/>
          <p14:tracePt t="63268" x="2355850" y="2540000"/>
          <p14:tracePt t="63285" x="2355850" y="2565400"/>
          <p14:tracePt t="63301" x="2355850" y="2584450"/>
          <p14:tracePt t="63318" x="2349500" y="2597150"/>
          <p14:tracePt t="63334" x="2349500" y="2609850"/>
          <p14:tracePt t="63351" x="2343150" y="2616200"/>
          <p14:tracePt t="63442" x="2336800" y="2622550"/>
          <p14:tracePt t="63464" x="2330450" y="2622550"/>
          <p14:tracePt t="63475" x="2324100" y="2622550"/>
          <p14:tracePt t="63481" x="2317750" y="2635250"/>
          <p14:tracePt t="63493" x="2311400" y="2635250"/>
          <p14:tracePt t="63501" x="2305050" y="2641600"/>
          <p14:tracePt t="63521" x="2298700" y="2641600"/>
          <p14:tracePt t="63537" x="2273300" y="2647950"/>
          <p14:tracePt t="63551" x="2235200" y="2647950"/>
          <p14:tracePt t="63568" x="2222500" y="2660650"/>
          <p14:tracePt t="63584" x="2203450" y="2660650"/>
          <p14:tracePt t="63602" x="2197100" y="2660650"/>
          <p14:tracePt t="63618" x="2184400" y="2667000"/>
          <p14:tracePt t="63907" x="2178050" y="2667000"/>
          <p14:tracePt t="64003" x="2171700" y="2667000"/>
          <p14:tracePt t="64508" x="2171700" y="2660650"/>
          <p14:tracePt t="64525" x="2178050" y="2635250"/>
          <p14:tracePt t="64532" x="2203450" y="2628900"/>
          <p14:tracePt t="64542" x="2241550" y="2597150"/>
          <p14:tracePt t="64549" x="2292350" y="2565400"/>
          <p14:tracePt t="64570" x="2406650" y="2482850"/>
          <p14:tracePt t="64584" x="2527300" y="2400300"/>
          <p14:tracePt t="64599" x="2641600" y="2324100"/>
          <p14:tracePt t="64616" x="2743200" y="2260600"/>
          <p14:tracePt t="64633" x="2768600" y="2228850"/>
          <p14:tracePt t="64649" x="2787650" y="2216150"/>
          <p14:tracePt t="64666" x="2800350" y="2203450"/>
          <p14:tracePt t="64683" x="2819400" y="2178050"/>
          <p14:tracePt t="64699" x="2851150" y="2146300"/>
          <p14:tracePt t="64716" x="2876550" y="2114550"/>
          <p14:tracePt t="64732" x="2882900" y="2095500"/>
          <p14:tracePt t="64749" x="2889250" y="2089150"/>
          <p14:tracePt t="64818" x="2901950" y="2082800"/>
          <p14:tracePt t="64826" x="2914650" y="2070100"/>
          <p14:tracePt t="64835" x="2914650" y="2063750"/>
          <p14:tracePt t="64850" x="2933700" y="2044700"/>
          <p14:tracePt t="64866" x="2952750" y="2025650"/>
          <p14:tracePt t="64883" x="2959100" y="2012950"/>
          <p14:tracePt t="64899" x="2965450" y="2006600"/>
          <p14:tracePt t="64929" x="2965450" y="2000250"/>
          <p14:tracePt t="64945" x="2971800" y="1993900"/>
          <p14:tracePt t="64957" x="2984500" y="1987550"/>
          <p14:tracePt t="64972" x="2984500" y="1981200"/>
          <p14:tracePt t="64989" x="3003550" y="1981200"/>
          <p14:tracePt t="65004" x="3009900" y="1974850"/>
          <p14:tracePt t="65058" x="3022600" y="1974850"/>
          <p14:tracePt t="65155" x="3028950" y="1968500"/>
          <p14:tracePt t="65306" x="3028950" y="1962150"/>
          <p14:tracePt t="65323" x="3028950" y="1955800"/>
          <p14:tracePt t="65339" x="3022600" y="1936750"/>
          <p14:tracePt t="65347" x="3016250" y="1930400"/>
          <p14:tracePt t="65355" x="2990850" y="1898650"/>
          <p14:tracePt t="65372" x="2946400" y="1835150"/>
          <p14:tracePt t="65389" x="2895600" y="1739900"/>
          <p14:tracePt t="65405" x="2870200" y="1670050"/>
          <p14:tracePt t="65422" x="2838450" y="1581150"/>
          <p14:tracePt t="65439" x="2819400" y="1498600"/>
          <p14:tracePt t="65455" x="2813050" y="1422400"/>
          <p14:tracePt t="65472" x="2806700" y="1327150"/>
          <p14:tracePt t="65491" x="2819400" y="1149350"/>
          <p14:tracePt t="65506" x="2851150" y="1066800"/>
          <p14:tracePt t="65522" x="2882900" y="996950"/>
          <p14:tracePt t="65539" x="2908300" y="946150"/>
          <p14:tracePt t="65556" x="2921000" y="914400"/>
          <p14:tracePt t="65574" x="2933700" y="908050"/>
          <p14:tracePt t="65589" x="2940050" y="901700"/>
          <p14:tracePt t="65606" x="2965450" y="901700"/>
          <p14:tracePt t="65622" x="3009900" y="901700"/>
          <p14:tracePt t="65627" x="3035300" y="901700"/>
          <p14:tracePt t="65640" x="3060700" y="901700"/>
          <p14:tracePt t="65658" x="3162300" y="920750"/>
          <p14:tracePt t="65672" x="3238500" y="939800"/>
          <p14:tracePt t="65689" x="3295650" y="965200"/>
          <p14:tracePt t="65705" x="3333750" y="996950"/>
          <p14:tracePt t="65722" x="3359150" y="1016000"/>
          <p14:tracePt t="65740" x="3371850" y="1047750"/>
          <p14:tracePt t="65755" x="3397250" y="1104900"/>
          <p14:tracePt t="65772" x="3429000" y="1168400"/>
          <p14:tracePt t="65789" x="3441700" y="1250950"/>
          <p14:tracePt t="65805" x="3473450" y="1339850"/>
          <p14:tracePt t="65822" x="3492500" y="1409700"/>
          <p14:tracePt t="65839" x="3517900" y="1492250"/>
          <p14:tracePt t="65857" x="3536950" y="1600200"/>
          <p14:tracePt t="65872" x="3543300" y="1651000"/>
          <p14:tracePt t="65889" x="3543300" y="1701800"/>
          <p14:tracePt t="65906" x="3543300" y="1758950"/>
          <p14:tracePt t="65923" x="3543300" y="1790700"/>
          <p14:tracePt t="65939" x="3543300" y="1822450"/>
          <p14:tracePt t="65956" x="3536950" y="1854200"/>
          <p14:tracePt t="65973" x="3530600" y="1879600"/>
          <p14:tracePt t="65989" x="3517900" y="1898650"/>
          <p14:tracePt t="66007" x="3498850" y="1911350"/>
          <p14:tracePt t="66023" x="3486150" y="1936750"/>
          <p14:tracePt t="66042" x="3460750" y="1949450"/>
          <p14:tracePt t="66056" x="3435350" y="1955800"/>
          <p14:tracePt t="66072" x="3390900" y="1955800"/>
          <p14:tracePt t="66089" x="3371850" y="1962150"/>
          <p14:tracePt t="66106" x="3346450" y="1962150"/>
          <p14:tracePt t="66155" x="3340100" y="1962150"/>
          <p14:tracePt t="66170" x="3333750" y="1962150"/>
          <p14:tracePt t="66180" x="3327400" y="1962150"/>
          <p14:tracePt t="66190" x="3321050" y="1962150"/>
          <p14:tracePt t="66206" x="3314700" y="1962150"/>
          <p14:tracePt t="66224" x="3308350" y="1962150"/>
          <p14:tracePt t="67245" x="3314700" y="1962150"/>
          <p14:tracePt t="67253" x="3327400" y="1962150"/>
          <p14:tracePt t="67262" x="3333750" y="1955800"/>
          <p14:tracePt t="67276" x="3346450" y="1955800"/>
          <p14:tracePt t="67292" x="3352800" y="1949450"/>
          <p14:tracePt t="67309" x="3365500" y="1943100"/>
          <p14:tracePt t="67326" x="3371850" y="1936750"/>
          <p14:tracePt t="67365" x="3378200" y="1930400"/>
          <p14:tracePt t="67381" x="3397250" y="1930400"/>
          <p14:tracePt t="67393" x="3454400" y="1924050"/>
          <p14:tracePt t="67409" x="3575050" y="1917700"/>
          <p14:tracePt t="67426" x="3708400" y="1892300"/>
          <p14:tracePt t="67442" x="3835400" y="1885950"/>
          <p14:tracePt t="67459" x="3962400" y="1885950"/>
          <p14:tracePt t="67475" x="4070350" y="1885950"/>
          <p14:tracePt t="67492" x="4184650" y="1885950"/>
          <p14:tracePt t="67509" x="4324350" y="1885950"/>
          <p14:tracePt t="67526" x="4419600" y="1885950"/>
          <p14:tracePt t="67542" x="4508500" y="1885950"/>
          <p14:tracePt t="67559" x="4572000" y="1885950"/>
          <p14:tracePt t="67576" x="4603750" y="1885950"/>
          <p14:tracePt t="67593" x="4641850" y="1885950"/>
          <p14:tracePt t="67609" x="4673600" y="1885950"/>
          <p14:tracePt t="67626" x="4724400" y="1885950"/>
          <p14:tracePt t="67634" x="4749800" y="1885950"/>
          <p14:tracePt t="67643" x="4756150" y="1885950"/>
          <p14:tracePt t="67659" x="4787900" y="1879600"/>
          <p14:tracePt t="67676" x="4806950" y="1873250"/>
          <p14:tracePt t="67693" x="4813300" y="1866900"/>
          <p14:tracePt t="67805" x="4819650" y="1866900"/>
          <p14:tracePt t="67943" x="4826000" y="1860550"/>
          <p14:tracePt t="67967" x="4826000" y="1854200"/>
          <p14:tracePt t="67975" x="4826000" y="1847850"/>
          <p14:tracePt t="67981" x="4826000" y="1828800"/>
          <p14:tracePt t="67998" x="4768850" y="1803400"/>
          <p14:tracePt t="68015" x="4686300" y="1771650"/>
          <p14:tracePt t="68032" x="4552950" y="1746250"/>
          <p14:tracePt t="68048" x="4413250" y="1727200"/>
          <p14:tracePt t="68065" x="4298950" y="1727200"/>
          <p14:tracePt t="68081" x="4064000" y="1727200"/>
          <p14:tracePt t="68098" x="3867150" y="1727200"/>
          <p14:tracePt t="68115" x="3676650" y="1727200"/>
          <p14:tracePt t="68132" x="3486150" y="1727200"/>
          <p14:tracePt t="68138" x="3403600" y="1727200"/>
          <p14:tracePt t="68148" x="3359150" y="1727200"/>
          <p14:tracePt t="68165" x="3270250" y="1727200"/>
          <p14:tracePt t="68182" x="3251200" y="1727200"/>
          <p14:tracePt t="68543" x="3244850" y="1727200"/>
          <p14:tracePt t="68550" x="3251200" y="1746250"/>
          <p14:tracePt t="68560" x="3263900" y="1765300"/>
          <p14:tracePt t="68567" x="3282950" y="1784350"/>
          <p14:tracePt t="68584" x="3308350" y="1816100"/>
          <p14:tracePt t="68601" x="3327400" y="1828800"/>
          <p14:tracePt t="68617" x="3340100" y="1841500"/>
          <p14:tracePt t="68634" x="3340100" y="1847850"/>
          <p14:tracePt t="68851" x="3346450" y="1854200"/>
          <p14:tracePt t="68859" x="3359150" y="1847850"/>
          <p14:tracePt t="68867" x="3371850" y="1841500"/>
          <p14:tracePt t="68878" x="3416300" y="1835150"/>
          <p14:tracePt t="68892" x="3530600" y="1828800"/>
          <p14:tracePt t="68908" x="3714750" y="1790700"/>
          <p14:tracePt t="68925" x="3930650" y="1765300"/>
          <p14:tracePt t="68942" x="4140200" y="1739900"/>
          <p14:tracePt t="68960" x="4330700" y="1720850"/>
          <p14:tracePt t="68975" x="4470400" y="1720850"/>
          <p14:tracePt t="68992" x="4584700" y="1720850"/>
          <p14:tracePt t="69008" x="4673600" y="1720850"/>
          <p14:tracePt t="69025" x="4730750" y="1733550"/>
          <p14:tracePt t="69042" x="4775200" y="1733550"/>
          <p14:tracePt t="69059" x="4794250" y="1733550"/>
          <p14:tracePt t="69075" x="4806950" y="1733550"/>
          <p14:tracePt t="69092" x="4819650" y="1733550"/>
          <p14:tracePt t="69108" x="4845050" y="1733550"/>
          <p14:tracePt t="69125" x="4876800" y="1733550"/>
          <p14:tracePt t="69130" x="4889500" y="1733550"/>
          <p14:tracePt t="69142" x="4908550" y="1733550"/>
          <p14:tracePt t="69159" x="4940300" y="1733550"/>
          <p14:tracePt t="69175" x="4991100" y="1733550"/>
          <p14:tracePt t="69193" x="5035550" y="1746250"/>
          <p14:tracePt t="69212" x="5105400" y="1752600"/>
          <p14:tracePt t="69226" x="5213350" y="1752600"/>
          <p14:tracePt t="69243" x="5245100" y="1752600"/>
          <p14:tracePt t="69259" x="5257800" y="1752600"/>
          <p14:tracePt t="69275" x="5264150" y="1752600"/>
          <p14:tracePt t="69340" x="5270500" y="1752600"/>
          <p14:tracePt t="69588" x="5276850" y="1752600"/>
          <p14:tracePt t="69620" x="5276850" y="1758950"/>
          <p14:tracePt t="69628" x="5283200" y="1771650"/>
          <p14:tracePt t="69643" x="5283200" y="1778000"/>
          <p14:tracePt t="69652" x="5283200" y="1784350"/>
          <p14:tracePt t="69662" x="5283200" y="1790700"/>
          <p14:tracePt t="69679" x="5283200" y="1803400"/>
          <p14:tracePt t="69695" x="5283200" y="1828800"/>
          <p14:tracePt t="69713" x="5226050" y="1866900"/>
          <p14:tracePt t="69729" x="5162550" y="1905000"/>
          <p14:tracePt t="69746" x="5048250" y="1943100"/>
          <p14:tracePt t="69762" x="5003800" y="1949450"/>
          <p14:tracePt t="69779" x="4978400" y="1949450"/>
          <p14:tracePt t="69795" x="4972050" y="1949450"/>
          <p14:tracePt t="69829" x="4953000" y="1949450"/>
          <p14:tracePt t="69845" x="4946650" y="1949450"/>
          <p14:tracePt t="69862" x="4940300" y="1943100"/>
          <p14:tracePt t="69879" x="4921250" y="1917700"/>
          <p14:tracePt t="69896" x="4895850" y="1885950"/>
          <p14:tracePt t="69912" x="4864100" y="1841500"/>
          <p14:tracePt t="69929" x="4838700" y="1797050"/>
          <p14:tracePt t="69948" x="4826000" y="1771650"/>
          <p14:tracePt t="69962" x="4800600" y="1746250"/>
          <p14:tracePt t="69996" x="4800600" y="1733550"/>
          <p14:tracePt t="70013" x="4800600" y="1701800"/>
          <p14:tracePt t="70029" x="4800600" y="1657350"/>
          <p14:tracePt t="70046" x="4800600" y="1625600"/>
          <p14:tracePt t="70062" x="4826000" y="1562100"/>
          <p14:tracePt t="70079" x="4845050" y="1511300"/>
          <p14:tracePt t="70096" x="4851400" y="1492250"/>
          <p14:tracePt t="70112" x="4857750" y="1466850"/>
          <p14:tracePt t="70129" x="4864100" y="1428750"/>
          <p14:tracePt t="70135" x="4876800" y="1409700"/>
          <p14:tracePt t="70147" x="4883150" y="1377950"/>
          <p14:tracePt t="70163" x="4895850" y="1358900"/>
          <p14:tracePt t="70179" x="4895850" y="1327150"/>
          <p14:tracePt t="70196" x="4908550" y="1314450"/>
          <p14:tracePt t="70212" x="4921250" y="1301750"/>
          <p14:tracePt t="70229" x="4953000" y="1289050"/>
          <p14:tracePt t="70246" x="4978400" y="1282700"/>
          <p14:tracePt t="70262" x="5003800" y="1263650"/>
          <p14:tracePt t="70279" x="5016500" y="1263650"/>
          <p14:tracePt t="70296" x="5035550" y="1263650"/>
          <p14:tracePt t="70312" x="5054600" y="1263650"/>
          <p14:tracePt t="70329" x="5067300" y="1257300"/>
          <p14:tracePt t="70348" x="5086350" y="1257300"/>
          <p14:tracePt t="70363" x="5105400" y="1257300"/>
          <p14:tracePt t="70379" x="5130800" y="1257300"/>
          <p14:tracePt t="70396" x="5137150" y="1257300"/>
          <p14:tracePt t="70413" x="5143500" y="1257300"/>
          <p14:tracePt t="70429" x="5156200" y="1257300"/>
          <p14:tracePt t="70446" x="5175250" y="1270000"/>
          <p14:tracePt t="70463" x="5207000" y="1295400"/>
          <p14:tracePt t="70479" x="5219700" y="1308100"/>
          <p14:tracePt t="70496" x="5238750" y="1327150"/>
          <p14:tracePt t="70512" x="5264150" y="1346200"/>
          <p14:tracePt t="70530" x="5270500" y="1352550"/>
          <p14:tracePt t="70548" x="5283200" y="1365250"/>
          <p14:tracePt t="70580" x="5289550" y="1365250"/>
          <p14:tracePt t="70596" x="5289550" y="1371600"/>
          <p14:tracePt t="70613" x="5289550" y="1377950"/>
          <p14:tracePt t="70630" x="5295900" y="1397000"/>
          <p14:tracePt t="70646" x="5308600" y="1428750"/>
          <p14:tracePt t="70663" x="5308600" y="1466850"/>
          <p14:tracePt t="70679" x="5314950" y="1485900"/>
          <p14:tracePt t="70696" x="5314950" y="1511300"/>
          <p14:tracePt t="70713" x="5314950" y="1536700"/>
          <p14:tracePt t="70729" x="5314950" y="1562100"/>
          <p14:tracePt t="70746" x="5321300" y="1606550"/>
          <p14:tracePt t="70763" x="5327650" y="1625600"/>
          <p14:tracePt t="70780" x="5327650" y="1644650"/>
          <p14:tracePt t="70797" x="5327650" y="1657350"/>
          <p14:tracePt t="70813" x="5327650" y="1663700"/>
          <p14:tracePt t="70900" x="5327650" y="1676400"/>
          <p14:tracePt t="70918" x="5327650" y="1682750"/>
          <p14:tracePt t="70924" x="5327650" y="1689100"/>
          <p14:tracePt t="70940" x="5314950" y="1701800"/>
          <p14:tracePt t="70950" x="5308600" y="1708150"/>
          <p14:tracePt t="70966" x="5302250" y="1714500"/>
          <p14:tracePt t="70980" x="5283200" y="1733550"/>
          <p14:tracePt t="70996" x="5257800" y="1765300"/>
          <p14:tracePt t="71014" x="5245100" y="1784350"/>
          <p14:tracePt t="71030" x="5226050" y="1797050"/>
          <p14:tracePt t="71047" x="5207000" y="1803400"/>
          <p14:tracePt t="71063" x="5200650" y="1809750"/>
          <p14:tracePt t="71080" x="5194300" y="1816100"/>
          <p14:tracePt t="71096" x="5187950" y="1816100"/>
          <p14:tracePt t="71113" x="5168900" y="1816100"/>
          <p14:tracePt t="71130" x="5162550" y="1822450"/>
          <p14:tracePt t="71153" x="5156200" y="1822450"/>
          <p14:tracePt t="71163" x="5149850" y="1835150"/>
          <p14:tracePt t="71180" x="5143500" y="1835150"/>
          <p14:tracePt t="71197" x="5137150" y="1835150"/>
          <p14:tracePt t="71213" x="5130800" y="1835150"/>
          <p14:tracePt t="71247" x="5118100" y="1835150"/>
          <p14:tracePt t="71855" x="5111750" y="1835150"/>
          <p14:tracePt t="71863" x="5080000" y="1835150"/>
          <p14:tracePt t="71872" x="5016500" y="1835150"/>
          <p14:tracePt t="71880" x="4921250" y="1835150"/>
          <p14:tracePt t="71896" x="4699000" y="1822450"/>
          <p14:tracePt t="71913" x="4413250" y="1784350"/>
          <p14:tracePt t="71929" x="4089400" y="1695450"/>
          <p14:tracePt t="71949" x="3695700" y="1612900"/>
          <p14:tracePt t="71964" x="3486150" y="1606550"/>
          <p14:tracePt t="71980" x="3308350" y="1606550"/>
          <p14:tracePt t="71996" x="3168650" y="1606550"/>
          <p14:tracePt t="72013" x="3111500" y="1606550"/>
          <p14:tracePt t="72030" x="3098800" y="1606550"/>
          <p14:tracePt t="72102" x="3098800" y="1619250"/>
          <p14:tracePt t="72127" x="3105150" y="1625600"/>
          <p14:tracePt t="72143" x="3105150" y="1631950"/>
          <p14:tracePt t="72151" x="3105150" y="1638300"/>
          <p14:tracePt t="72168" x="3105150" y="1657350"/>
          <p14:tracePt t="72176" x="3105150" y="1663700"/>
          <p14:tracePt t="72184" x="3105150" y="1682750"/>
          <p14:tracePt t="72197" x="3105150" y="1733550"/>
          <p14:tracePt t="72213" x="3105150" y="1778000"/>
          <p14:tracePt t="72230" x="3105150" y="1816100"/>
          <p14:tracePt t="72246" x="3105150" y="1835150"/>
          <p14:tracePt t="72263" x="3136900" y="1847850"/>
          <p14:tracePt t="72280" x="3213100" y="1847850"/>
          <p14:tracePt t="72296" x="3289300" y="1847850"/>
          <p14:tracePt t="72313" x="3340100" y="1860550"/>
          <p14:tracePt t="72330" x="3352800" y="1860550"/>
          <p14:tracePt t="72381" x="3359150" y="1866900"/>
          <p14:tracePt t="72618" x="3359150" y="1873250"/>
          <p14:tracePt t="72623" x="3352800" y="1873250"/>
          <p14:tracePt t="72629" x="3340100" y="1873250"/>
          <p14:tracePt t="72646" x="3321050" y="1885950"/>
          <p14:tracePt t="72662" x="3308350" y="1892300"/>
          <p14:tracePt t="72680" x="3302000" y="1892300"/>
          <p14:tracePt t="73009" x="3295650" y="1892300"/>
          <p14:tracePt t="73016" x="3308350" y="1873250"/>
          <p14:tracePt t="73026" x="3321050" y="1854200"/>
          <p14:tracePt t="73034" x="3340100" y="1828800"/>
          <p14:tracePt t="73050" x="3352800" y="1784350"/>
          <p14:tracePt t="73068" x="3359150" y="1752600"/>
          <p14:tracePt t="73083" x="3359150" y="1720850"/>
          <p14:tracePt t="73149" x="3371850" y="1714500"/>
          <p14:tracePt t="73156" x="3403600" y="1714500"/>
          <p14:tracePt t="73166" x="3441700" y="1714500"/>
          <p14:tracePt t="73183" x="3498850" y="1720850"/>
          <p14:tracePt t="73200" x="3530600" y="1720850"/>
          <p14:tracePt t="73216" x="3549650" y="1720850"/>
          <p14:tracePt t="73441" x="3556000" y="1720850"/>
          <p14:tracePt t="73455" x="3594100" y="1714500"/>
          <p14:tracePt t="73464" x="3625850" y="1695450"/>
          <p14:tracePt t="73471" x="3657600" y="1676400"/>
          <p14:tracePt t="73482" x="3714750" y="1644650"/>
          <p14:tracePt t="73498" x="3765550" y="1612900"/>
          <p14:tracePt t="73518" x="3797300" y="1606550"/>
          <p14:tracePt t="73532" x="3810000" y="1606550"/>
          <p14:tracePt t="73680" x="3803650" y="1606550"/>
          <p14:tracePt t="73688" x="3797300" y="1606550"/>
          <p14:tracePt t="73699" x="3790950" y="1606550"/>
          <p14:tracePt t="73717" x="3771900" y="1606550"/>
          <p14:tracePt t="73732" x="3752850" y="1612900"/>
          <p14:tracePt t="73749" x="3740150" y="1619250"/>
          <p14:tracePt t="73766" x="3727450" y="1619250"/>
          <p14:tracePt t="73782" x="3714750" y="1625600"/>
          <p14:tracePt t="73815" x="3708400" y="1625600"/>
          <p14:tracePt t="73832" x="3695700" y="1631950"/>
          <p14:tracePt t="73849" x="3663950" y="1638300"/>
          <p14:tracePt t="73865" x="3625850" y="1638300"/>
          <p14:tracePt t="73884" x="3587750" y="1651000"/>
          <p14:tracePt t="73899" x="3549650" y="1670050"/>
          <p14:tracePt t="73916" x="3524250" y="1695450"/>
          <p14:tracePt t="73932" x="3517900" y="1695450"/>
          <p14:tracePt t="73949" x="3511550" y="1701800"/>
          <p14:tracePt t="73965" x="3511550" y="1714500"/>
          <p14:tracePt t="73982" x="3511550" y="1727200"/>
          <p14:tracePt t="73999" x="3498850" y="1746250"/>
          <p14:tracePt t="74032" x="3498850" y="1752600"/>
          <p14:tracePt t="74110" x="3492500" y="1758950"/>
          <p14:tracePt t="74125" x="3492500" y="1765300"/>
          <p14:tracePt t="74142" x="3486150" y="1771650"/>
          <p14:tracePt t="74158" x="3479800" y="1778000"/>
          <p14:tracePt t="74166" x="3473450" y="1778000"/>
          <p14:tracePt t="74182" x="3467100" y="1784350"/>
          <p14:tracePt t="74191" x="3460750" y="1790700"/>
          <p14:tracePt t="74199" x="3454400" y="1790700"/>
          <p14:tracePt t="74216" x="3422650" y="1803400"/>
          <p14:tracePt t="74232" x="3397250" y="1816100"/>
          <p14:tracePt t="74249" x="3384550" y="1828800"/>
          <p14:tracePt t="74266" x="3371850" y="1828800"/>
          <p14:tracePt t="74282" x="3365500" y="1828800"/>
          <p14:tracePt t="74299" x="3333750" y="1841500"/>
          <p14:tracePt t="74316" x="3321050" y="1841500"/>
          <p14:tracePt t="74332" x="3289300" y="1841500"/>
          <p14:tracePt t="74349" x="3270250" y="1847850"/>
          <p14:tracePt t="74366" x="3257550" y="1847850"/>
          <p14:tracePt t="74383" x="3238500" y="1847850"/>
          <p14:tracePt t="74399" x="3225800" y="1847850"/>
          <p14:tracePt t="74419" x="3213100" y="1847850"/>
          <p14:tracePt t="74433" x="3187700" y="1854200"/>
          <p14:tracePt t="74449" x="3162300" y="1854200"/>
          <p14:tracePt t="74466" x="3130550" y="1854200"/>
          <p14:tracePt t="74483" x="3079750" y="1854200"/>
          <p14:tracePt t="74502" x="3016250" y="1854200"/>
          <p14:tracePt t="74516" x="2952750" y="1854200"/>
          <p14:tracePt t="74533" x="2895600" y="1841500"/>
          <p14:tracePt t="74549" x="2813050" y="1809750"/>
          <p14:tracePt t="74566" x="2711450" y="1784350"/>
          <p14:tracePt t="74583" x="2616200" y="1733550"/>
          <p14:tracePt t="74600" x="2533650" y="1695450"/>
          <p14:tracePt t="74616" x="2501900" y="1676400"/>
          <p14:tracePt t="74633" x="2470150" y="1638300"/>
          <p14:tracePt t="74652" x="2444750" y="1587500"/>
          <p14:tracePt t="74666" x="2419350" y="1524000"/>
          <p14:tracePt t="74683" x="2406650" y="1473200"/>
          <p14:tracePt t="74700" x="2381250" y="1435100"/>
          <p14:tracePt t="74716" x="2362200" y="1390650"/>
          <p14:tracePt t="74733" x="2355850" y="1346200"/>
          <p14:tracePt t="74749" x="2355850" y="1314450"/>
          <p14:tracePt t="74766" x="2355850" y="1270000"/>
          <p14:tracePt t="74783" x="2355850" y="1231900"/>
          <p14:tracePt t="74800" x="2368550" y="1174750"/>
          <p14:tracePt t="74816" x="2413000" y="1123950"/>
          <p14:tracePt t="74833" x="2444750" y="1079500"/>
          <p14:tracePt t="74849" x="2482850" y="1054100"/>
          <p14:tracePt t="74866" x="2527300" y="1035050"/>
          <p14:tracePt t="74885" x="2590800" y="1009650"/>
          <p14:tracePt t="74901" x="2667000" y="984250"/>
          <p14:tracePt t="74916" x="2844800" y="965200"/>
          <p14:tracePt t="74933" x="2984500" y="946150"/>
          <p14:tracePt t="74950" x="3149600" y="946150"/>
          <p14:tracePt t="74966" x="3276600" y="946150"/>
          <p14:tracePt t="74983" x="3378200" y="946150"/>
          <p14:tracePt t="74999" x="3448050" y="971550"/>
          <p14:tracePt t="75017" x="3492500" y="996950"/>
          <p14:tracePt t="75033" x="3517900" y="1016000"/>
          <p14:tracePt t="75050" x="3524250" y="1047750"/>
          <p14:tracePt t="75066" x="3530600" y="1060450"/>
          <p14:tracePt t="75083" x="3543300" y="1085850"/>
          <p14:tracePt t="75100" x="3549650" y="1130300"/>
          <p14:tracePt t="75116" x="3568700" y="1181100"/>
          <p14:tracePt t="75133" x="3594100" y="1276350"/>
          <p14:tracePt t="75150" x="3606800" y="1339850"/>
          <p14:tracePt t="75167" x="3613150" y="1409700"/>
          <p14:tracePt t="75183" x="3613150" y="1473200"/>
          <p14:tracePt t="75202" x="3613150" y="1562100"/>
          <p14:tracePt t="75217" x="3613150" y="1644650"/>
          <p14:tracePt t="75233" x="3606800" y="1708150"/>
          <p14:tracePt t="75250" x="3594100" y="1739900"/>
          <p14:tracePt t="75266" x="3581400" y="1771650"/>
          <p14:tracePt t="75283" x="3562350" y="1809750"/>
          <p14:tracePt t="75300" x="3505200" y="1866900"/>
          <p14:tracePt t="75317" x="3384550" y="1955800"/>
          <p14:tracePt t="75333" x="3321050" y="1987550"/>
          <p14:tracePt t="75350" x="3257550" y="2012950"/>
          <p14:tracePt t="75367" x="3232150" y="2025650"/>
          <p14:tracePt t="75383" x="3225800" y="2025650"/>
          <p14:tracePt t="75663" x="3219450" y="2025650"/>
          <p14:tracePt t="75679" x="3213100" y="2025650"/>
          <p14:tracePt t="75694" x="3206750" y="2025650"/>
          <p14:tracePt t="75710" x="3200400" y="2025650"/>
          <p14:tracePt t="75743" x="3187700" y="2025650"/>
          <p14:tracePt t="75750" x="3181350" y="2025650"/>
          <p14:tracePt t="75993" x="3162300" y="2025650"/>
          <p14:tracePt t="76001" x="3155950" y="2025650"/>
          <p14:tracePt t="76011" x="3149600" y="2025650"/>
          <p14:tracePt t="76018" x="3136900" y="2025650"/>
          <p14:tracePt t="76034" x="3124200" y="2019300"/>
          <p14:tracePt t="76051" x="3105150" y="2012950"/>
          <p14:tracePt t="76068" x="3086100" y="2012950"/>
          <p14:tracePt t="77194" x="3079750" y="2006600"/>
          <p14:tracePt t="77201" x="3086100" y="2000250"/>
          <p14:tracePt t="77211" x="3105150" y="1993900"/>
          <p14:tracePt t="77218" x="3130550" y="1993900"/>
          <p14:tracePt t="77234" x="3155950" y="1987550"/>
          <p14:tracePt t="77251" x="3175000" y="1987550"/>
          <p14:tracePt t="77268" x="3187700" y="1987550"/>
          <p14:tracePt t="77285" x="3194050" y="1987550"/>
          <p14:tracePt t="77301" x="3219450" y="1987550"/>
          <p14:tracePt t="77318" x="3270250" y="1987550"/>
          <p14:tracePt t="77334" x="3365500" y="1987550"/>
          <p14:tracePt t="77351" x="3505200" y="1987550"/>
          <p14:tracePt t="77368" x="3663950" y="1987550"/>
          <p14:tracePt t="77385" x="3822700" y="1993900"/>
          <p14:tracePt t="77401" x="3962400" y="2012950"/>
          <p14:tracePt t="77418" x="4089400" y="2038350"/>
          <p14:tracePt t="77435" x="4210050" y="2051050"/>
          <p14:tracePt t="77451" x="4311650" y="2063750"/>
          <p14:tracePt t="77469" x="4400550" y="2082800"/>
          <p14:tracePt t="77487" x="4438650" y="2082800"/>
          <p14:tracePt t="77501" x="4451350" y="2089150"/>
          <p14:tracePt t="77535" x="4451350" y="2101850"/>
          <p14:tracePt t="77544" x="4457700" y="2101850"/>
          <p14:tracePt t="77551" x="4457700" y="2108200"/>
          <p14:tracePt t="77568" x="4457700" y="2114550"/>
          <p14:tracePt t="77585" x="4476750" y="2114550"/>
          <p14:tracePt t="77601" x="4521200" y="2114550"/>
          <p14:tracePt t="77618" x="4552950" y="2114550"/>
          <p14:tracePt t="77635" x="4597400" y="2114550"/>
          <p14:tracePt t="77639" x="4635500" y="2101850"/>
          <p14:tracePt t="77651" x="4648200" y="2095500"/>
          <p14:tracePt t="77668" x="4730750" y="2070100"/>
          <p14:tracePt t="77686" x="4876800" y="2032000"/>
          <p14:tracePt t="77701" x="4908550" y="2025650"/>
          <p14:tracePt t="77718" x="4959350" y="2000250"/>
          <p14:tracePt t="77735" x="4965700" y="1993900"/>
          <p14:tracePt t="77768" x="4972050" y="1987550"/>
          <p14:tracePt t="77785" x="4978400" y="1987550"/>
          <p14:tracePt t="77801" x="4997450" y="1974850"/>
          <p14:tracePt t="77818" x="5016500" y="1968500"/>
          <p14:tracePt t="78079" x="5029200" y="1962150"/>
          <p14:tracePt t="78087" x="5035550" y="1962150"/>
          <p14:tracePt t="78095" x="5041900" y="1955800"/>
          <p14:tracePt t="78104" x="5048250" y="1949450"/>
          <p14:tracePt t="78160" x="5060950" y="1949450"/>
          <p14:tracePt t="78226" x="5067300" y="1949450"/>
          <p14:tracePt t="78248" x="5073650" y="1949450"/>
          <p14:tracePt t="78268" x="5080000" y="1949450"/>
          <p14:tracePt t="78280" x="5086350" y="1949450"/>
          <p14:tracePt t="78579" x="5086350" y="1955800"/>
          <p14:tracePt t="78592" x="5073650" y="1974850"/>
          <p14:tracePt t="78600" x="5016500" y="2063750"/>
          <p14:tracePt t="78620" x="4953000" y="2152650"/>
          <p14:tracePt t="78636" x="4883150" y="2241550"/>
          <p14:tracePt t="78643" x="4851400" y="2266950"/>
          <p14:tracePt t="78657" x="4826000" y="2298700"/>
          <p14:tracePt t="78670" x="4781550" y="2324100"/>
          <p14:tracePt t="78686" x="4768850" y="2343150"/>
          <p14:tracePt t="78703" x="4749800" y="2343150"/>
          <p14:tracePt t="78720" x="4743450" y="2343150"/>
          <p14:tracePt t="78737" x="4737100" y="2349500"/>
          <p14:tracePt t="78753" x="4730750" y="2355850"/>
          <p14:tracePt t="78770" x="4724400" y="2355850"/>
          <p14:tracePt t="78786" x="4711700" y="2362200"/>
          <p14:tracePt t="78803" x="4699000" y="2368550"/>
          <p14:tracePt t="78820" x="4686300" y="2368550"/>
          <p14:tracePt t="78837" x="4660900" y="2374900"/>
          <p14:tracePt t="78854" x="4648200" y="2374900"/>
          <p14:tracePt t="78871" x="4622800" y="2393950"/>
          <p14:tracePt t="78887" x="4591050" y="2419350"/>
          <p14:tracePt t="78903" x="4559300" y="2451100"/>
          <p14:tracePt t="78920" x="4552950" y="2457450"/>
          <p14:tracePt t="78937" x="4540250" y="2470150"/>
          <p14:tracePt t="78953" x="4533900" y="2482850"/>
          <p14:tracePt t="78970" x="4527550" y="2495550"/>
          <p14:tracePt t="79033" x="4527550" y="2501900"/>
          <p14:tracePt t="79048" x="4521200" y="2508250"/>
          <p14:tracePt t="79060" x="4508500" y="2514600"/>
          <p14:tracePt t="79076" x="4495800" y="2514600"/>
          <p14:tracePt t="79081" x="4483100" y="2520950"/>
          <p14:tracePt t="79088" x="4476750" y="2527300"/>
          <p14:tracePt t="79104" x="4464050" y="2527300"/>
          <p14:tracePt t="79120" x="4438650" y="2527300"/>
          <p14:tracePt t="79137" x="4394200" y="2533650"/>
          <p14:tracePt t="79154" x="4273550" y="2559050"/>
          <p14:tracePt t="79170" x="4070350" y="2571750"/>
          <p14:tracePt t="79187" x="3886200" y="2571750"/>
          <p14:tracePt t="79204" x="3733800" y="2571750"/>
          <p14:tracePt t="79220" x="3695700" y="2571750"/>
          <p14:tracePt t="79237" x="3676650" y="2571750"/>
          <p14:tracePt t="79425" x="3683000" y="2571750"/>
          <p14:tracePt t="79433" x="3708400" y="2571750"/>
          <p14:tracePt t="79440" x="3740150" y="2571750"/>
          <p14:tracePt t="79449" x="3784600" y="2571750"/>
          <p14:tracePt t="79466" x="3879850" y="2571750"/>
          <p14:tracePt t="79482" x="3956050" y="2571750"/>
          <p14:tracePt t="79499" x="4032250" y="2571750"/>
          <p14:tracePt t="79516" x="4095750" y="2571750"/>
          <p14:tracePt t="79532" x="4159250" y="2571750"/>
          <p14:tracePt t="79549" x="4222750" y="2571750"/>
          <p14:tracePt t="79566" x="4267200" y="2571750"/>
          <p14:tracePt t="79582" x="4273550" y="2578100"/>
          <p14:tracePt t="80060" x="4279900" y="2578100"/>
          <p14:tracePt t="80068" x="4292600" y="2578100"/>
          <p14:tracePt t="80076" x="4305300" y="2584450"/>
          <p14:tracePt t="80084" x="4318000" y="2584450"/>
          <p14:tracePt t="80100" x="4330700" y="2584450"/>
          <p14:tracePt t="80117" x="4337050" y="2584450"/>
          <p14:tracePt t="80259" x="4343400" y="2584450"/>
          <p14:tracePt t="80267" x="4349750" y="2584450"/>
          <p14:tracePt t="80276" x="4356100" y="2584450"/>
          <p14:tracePt t="80284" x="4362450" y="2584450"/>
          <p14:tracePt t="80301" x="4375150" y="2584450"/>
          <p14:tracePt t="80317" x="4400550" y="2584450"/>
          <p14:tracePt t="80334" x="4432300" y="2584450"/>
          <p14:tracePt t="80351" x="4457700" y="2584450"/>
          <p14:tracePt t="80367" x="4495800" y="2584450"/>
          <p14:tracePt t="80384" x="4508500" y="2584450"/>
          <p14:tracePt t="80603" x="4508500" y="2590800"/>
          <p14:tracePt t="81396" x="4508500" y="2597150"/>
          <p14:tracePt t="81404" x="4502150" y="2597150"/>
          <p14:tracePt t="81412" x="4495800" y="2597150"/>
          <p14:tracePt t="81420" x="4483100" y="2597150"/>
          <p14:tracePt t="81437" x="4464050" y="2597150"/>
          <p14:tracePt t="81453" x="4445000" y="2590800"/>
          <p14:tracePt t="81470" x="4432300" y="2590800"/>
          <p14:tracePt t="82004" x="4451350" y="2590800"/>
          <p14:tracePt t="82012" x="4451350" y="2584450"/>
          <p14:tracePt t="82029" x="4464050" y="2578100"/>
          <p14:tracePt t="82042" x="4464050" y="2565400"/>
          <p14:tracePt t="82052" x="4464050" y="2533650"/>
          <p14:tracePt t="82062" x="4464050" y="2501900"/>
          <p14:tracePt t="82079" x="4438650" y="2432050"/>
          <p14:tracePt t="82096" x="4349750" y="2317750"/>
          <p14:tracePt t="82112" x="4286250" y="2228850"/>
          <p14:tracePt t="82129" x="4260850" y="2209800"/>
          <p14:tracePt t="82137" x="4260850" y="2203450"/>
          <p14:tracePt t="82210" x="4267200" y="2203450"/>
          <p14:tracePt t="82220" x="4273550" y="2209800"/>
          <p14:tracePt t="82349" x="4279900" y="2209800"/>
          <p14:tracePt t="82356" x="4286250" y="2203450"/>
          <p14:tracePt t="82371" x="4292600" y="2197100"/>
          <p14:tracePt t="82379" x="4292600" y="2190750"/>
          <p14:tracePt t="82396" x="4292600" y="2171700"/>
          <p14:tracePt t="82412" x="4305300" y="2159000"/>
          <p14:tracePt t="82457" x="4305300" y="2146300"/>
          <p14:tracePt t="82476" x="4305300" y="2139950"/>
          <p14:tracePt t="82485" x="4311650" y="2139950"/>
          <p14:tracePt t="82496" x="4318000" y="2133600"/>
          <p14:tracePt t="82513" x="4330700" y="2108200"/>
          <p14:tracePt t="82530" x="4337050" y="2076450"/>
          <p14:tracePt t="82546" x="4343400" y="2057400"/>
          <p14:tracePt t="82563" x="4343400" y="2038350"/>
          <p14:tracePt t="82579" x="4356100" y="2019300"/>
          <p14:tracePt t="82650" x="4356100" y="2012950"/>
          <p14:tracePt t="82667" x="4362450" y="2006600"/>
          <p14:tracePt t="83307" x="4362450" y="2000250"/>
          <p14:tracePt t="83315" x="4375150" y="2000250"/>
          <p14:tracePt t="83323" x="4387850" y="2000250"/>
          <p14:tracePt t="83337" x="4489450" y="2025650"/>
          <p14:tracePt t="83353" x="4635500" y="2089150"/>
          <p14:tracePt t="83370" x="4806950" y="2165350"/>
          <p14:tracePt t="83387" x="4946650" y="2235200"/>
          <p14:tracePt t="83404" x="5067300" y="2273300"/>
          <p14:tracePt t="83420" x="5124450" y="2286000"/>
          <p14:tracePt t="83437" x="5149850" y="2292350"/>
          <p14:tracePt t="83763" x="5149850" y="2298700"/>
          <p14:tracePt t="84086" x="5149850" y="2305050"/>
          <p14:tracePt t="84092" x="5149850" y="2324100"/>
          <p14:tracePt t="84100" x="5149850" y="2330450"/>
          <p14:tracePt t="84110" x="5149850" y="2355850"/>
          <p14:tracePt t="84127" x="5143500" y="2387600"/>
          <p14:tracePt t="84135" x="5137150" y="2413000"/>
          <p14:tracePt t="84144" x="5130800" y="2438400"/>
          <p14:tracePt t="84161" x="5111750" y="2482850"/>
          <p14:tracePt t="84177" x="5099050" y="2508250"/>
          <p14:tracePt t="84194" x="5099050" y="2514600"/>
          <p14:tracePt t="84357" x="5099050" y="2527300"/>
          <p14:tracePt t="84450" x="5099050" y="2533650"/>
          <p14:tracePt t="84859" x="5099050" y="2527300"/>
          <p14:tracePt t="84867" x="5111750" y="2495550"/>
          <p14:tracePt t="84875" x="5118100" y="2476500"/>
          <p14:tracePt t="84883" x="5118100" y="2444750"/>
          <p14:tracePt t="84900" x="5118100" y="2387600"/>
          <p14:tracePt t="84916" x="5118100" y="2355850"/>
          <p14:tracePt t="84933" x="5118100" y="2324100"/>
          <p14:tracePt t="84950" x="5111750" y="2298700"/>
          <p14:tracePt t="84966" x="5105400" y="2266950"/>
          <p14:tracePt t="84983" x="5105400" y="2203450"/>
          <p14:tracePt t="85000" x="5124450" y="2133600"/>
          <p14:tracePt t="85017" x="5149850" y="2082800"/>
          <p14:tracePt t="85033" x="5194300" y="2038350"/>
          <p14:tracePt t="85050" x="5226050" y="2012950"/>
          <p14:tracePt t="85066" x="5238750" y="2006600"/>
          <p14:tracePt t="85083" x="5245100" y="2000250"/>
          <p14:tracePt t="85100" x="5245100" y="1987550"/>
          <p14:tracePt t="85171" x="5245100" y="1981200"/>
          <p14:tracePt t="85182" x="5245100" y="1974850"/>
          <p14:tracePt t="85194" x="5245100" y="1968500"/>
          <p14:tracePt t="85201" x="5245100" y="1955800"/>
          <p14:tracePt t="85217" x="5251450" y="1924050"/>
          <p14:tracePt t="85233" x="5264150" y="1879600"/>
          <p14:tracePt t="85250" x="5270500" y="1854200"/>
          <p14:tracePt t="85284" x="5270500" y="1847850"/>
          <p14:tracePt t="85331" x="5264150" y="1847850"/>
          <p14:tracePt t="85342" x="5251450" y="1847850"/>
          <p14:tracePt t="85371" x="5245100" y="1847850"/>
          <p14:tracePt t="85827" x="5232400" y="1847850"/>
          <p14:tracePt t="85972" x="5219700" y="1854200"/>
          <p14:tracePt t="86012" x="5213350" y="1854200"/>
          <p14:tracePt t="86044" x="5207000" y="1854200"/>
          <p14:tracePt t="86062" x="5200650" y="1854200"/>
          <p14:tracePt t="86084" x="5194300" y="1854200"/>
          <p14:tracePt t="89311" x="5194300" y="1866900"/>
          <p14:tracePt t="89319" x="5194300" y="1879600"/>
          <p14:tracePt t="89334" x="5194300" y="1892300"/>
          <p14:tracePt t="89358" x="5194300" y="1898650"/>
          <p14:tracePt t="89429" x="5194300" y="1917700"/>
          <p14:tracePt t="89445" x="5194300" y="1943100"/>
          <p14:tracePt t="89454" x="5200650" y="1949450"/>
          <p14:tracePt t="89462" x="5207000" y="1968500"/>
          <p14:tracePt t="89471" x="5207000" y="1981200"/>
          <p14:tracePt t="89488" x="5213350" y="2006600"/>
          <p14:tracePt t="89504" x="5226050" y="2032000"/>
          <p14:tracePt t="89521" x="5226050" y="2051050"/>
          <p14:tracePt t="89538" x="5226050" y="2095500"/>
          <p14:tracePt t="89555" x="5181600" y="2203450"/>
          <p14:tracePt t="89571" x="5105400" y="2311400"/>
          <p14:tracePt t="89587" x="5016500" y="2444750"/>
          <p14:tracePt t="89604" x="4997450" y="2489200"/>
          <p14:tracePt t="89621" x="4991100" y="2489200"/>
          <p14:tracePt t="89726" x="4991100" y="2501900"/>
          <p14:tracePt t="89734" x="5010150" y="2508250"/>
          <p14:tracePt t="89743" x="5041900" y="2514600"/>
          <p14:tracePt t="89755" x="5086350" y="2520950"/>
          <p14:tracePt t="89772" x="5359400" y="2571750"/>
          <p14:tracePt t="89788" x="5651500" y="2603500"/>
          <p14:tracePt t="89805" x="6013450" y="2647950"/>
          <p14:tracePt t="89821" x="6324600" y="2660650"/>
          <p14:tracePt t="89838" x="6572250" y="2660650"/>
          <p14:tracePt t="89855" x="6750050" y="2660650"/>
          <p14:tracePt t="89871" x="6845300" y="2660650"/>
          <p14:tracePt t="89888" x="6889750" y="2660650"/>
          <p14:tracePt t="89905" x="6896100" y="2660650"/>
          <p14:tracePt t="90031" x="6902450" y="2660650"/>
          <p14:tracePt t="90039" x="6934200" y="2667000"/>
          <p14:tracePt t="90047" x="6959600" y="2667000"/>
          <p14:tracePt t="90055" x="6985000" y="2667000"/>
          <p14:tracePt t="90071" x="7029450" y="2667000"/>
          <p14:tracePt t="90088" x="7073900" y="2667000"/>
          <p14:tracePt t="90105" x="7080250" y="2667000"/>
          <p14:tracePt t="90288" x="7086600" y="2667000"/>
          <p14:tracePt t="90303" x="7086600" y="2660650"/>
          <p14:tracePt t="90317" x="7086600" y="2647950"/>
          <p14:tracePt t="90329" x="7067550" y="2647950"/>
          <p14:tracePt t="90343" x="7048500" y="2647950"/>
          <p14:tracePt t="90358" x="7029450" y="2647950"/>
          <p14:tracePt t="90372" x="6997700" y="2647950"/>
          <p14:tracePt t="90388" x="6972300" y="2647950"/>
          <p14:tracePt t="90406" x="6927850" y="2647950"/>
          <p14:tracePt t="90422" x="6883400" y="2641600"/>
          <p14:tracePt t="90438" x="6845300" y="2622550"/>
          <p14:tracePt t="90455" x="6807200" y="2609850"/>
          <p14:tracePt t="90472" x="6781800" y="2597150"/>
          <p14:tracePt t="90489" x="6762750" y="2590800"/>
          <p14:tracePt t="90505" x="6756400" y="2590800"/>
          <p14:tracePt t="90689" x="6750050" y="2584450"/>
          <p14:tracePt t="90799" x="6756400" y="2584450"/>
          <p14:tracePt t="90806" x="6769100" y="2584450"/>
          <p14:tracePt t="90815" x="6794500" y="2584450"/>
          <p14:tracePt t="90832" x="6851650" y="2584450"/>
          <p14:tracePt t="90849" x="6940550" y="2603500"/>
          <p14:tracePt t="90866" x="7054850" y="2609850"/>
          <p14:tracePt t="90882" x="7213600" y="2622550"/>
          <p14:tracePt t="90900" x="7372350" y="2622550"/>
          <p14:tracePt t="90916" x="7620000" y="2647950"/>
          <p14:tracePt t="90932" x="7791450" y="2660650"/>
          <p14:tracePt t="90949" x="7950200" y="2673350"/>
          <p14:tracePt t="90966" x="8108950" y="2673350"/>
          <p14:tracePt t="90982" x="8267700" y="2673350"/>
          <p14:tracePt t="90999" x="8394700" y="2673350"/>
          <p14:tracePt t="91016" x="8451850" y="2673350"/>
          <p14:tracePt t="91033" x="8464550" y="2673350"/>
          <p14:tracePt t="91087" x="8470900" y="2673350"/>
          <p14:tracePt t="91104" x="8477250" y="2673350"/>
          <p14:tracePt t="91109" x="8502650" y="2673350"/>
          <p14:tracePt t="91118" x="8528050" y="2686050"/>
          <p14:tracePt t="91133" x="8591550" y="2692400"/>
          <p14:tracePt t="91149" x="8661400" y="2698750"/>
          <p14:tracePt t="91166" x="8737600" y="2698750"/>
          <p14:tracePt t="91183" x="8788400" y="2698750"/>
          <p14:tracePt t="91199" x="8794750" y="2698750"/>
          <p14:tracePt t="91216" x="8801100" y="2698750"/>
          <p14:tracePt t="91261" x="8813800" y="2698750"/>
          <p14:tracePt t="91271" x="8820150" y="2698750"/>
          <p14:tracePt t="91283" x="8839200" y="2698750"/>
          <p14:tracePt t="91299" x="8870950" y="2698750"/>
          <p14:tracePt t="91316" x="8890000" y="2698750"/>
          <p14:tracePt t="91333" x="8902700" y="2698750"/>
          <p14:tracePt t="91415" x="8909050" y="2698750"/>
          <p14:tracePt t="91421" x="8915400" y="2698750"/>
          <p14:tracePt t="91439" x="8921750" y="2698750"/>
          <p14:tracePt t="91456" x="8928100" y="2698750"/>
          <p14:tracePt t="91593" x="8940800" y="2698750"/>
          <p14:tracePt t="91609" x="8953500" y="2698750"/>
          <p14:tracePt t="91619" x="8966200" y="2698750"/>
          <p14:tracePt t="91631" x="8972550" y="2698750"/>
          <p14:tracePt t="91639" x="8978900" y="2698750"/>
          <p14:tracePt t="91650" x="8985250" y="2698750"/>
          <p14:tracePt t="91743" x="8991600" y="2705100"/>
          <p14:tracePt t="91838" x="8972550" y="2705100"/>
          <p14:tracePt t="91847" x="8966200" y="2705100"/>
          <p14:tracePt t="91857" x="8940800" y="2705100"/>
          <p14:tracePt t="91867" x="8909050" y="2705100"/>
          <p14:tracePt t="91883" x="8839200" y="2705100"/>
          <p14:tracePt t="91900" x="8763000" y="2698750"/>
          <p14:tracePt t="91916" x="8680450" y="2673350"/>
          <p14:tracePt t="91933" x="8636000" y="2654300"/>
          <p14:tracePt t="91950" x="8616950" y="2654300"/>
          <p14:tracePt t="91966" x="8610600" y="2654300"/>
          <p14:tracePt t="92152" x="8604250" y="2654300"/>
          <p14:tracePt t="92158" x="8591550" y="2654300"/>
          <p14:tracePt t="92170" x="8585200" y="2654300"/>
          <p14:tracePt t="92184" x="8572500" y="2647950"/>
          <p14:tracePt t="92200" x="8553450" y="2647950"/>
          <p14:tracePt t="92217" x="8540750" y="2641600"/>
          <p14:tracePt t="92233" x="8515350" y="2635250"/>
          <p14:tracePt t="92250" x="8502650" y="2635250"/>
          <p14:tracePt t="92270" x="8496300" y="2635250"/>
          <p14:tracePt t="92284" x="8489950" y="2635250"/>
          <p14:tracePt t="92471" x="8477250" y="2635250"/>
          <p14:tracePt t="92560" x="8470900" y="2635250"/>
          <p14:tracePt t="92592" x="8458200" y="2635250"/>
          <p14:tracePt t="92601" x="8426450" y="2635250"/>
          <p14:tracePt t="92613" x="8394700" y="2635250"/>
          <p14:tracePt t="92630" x="8356600" y="2635250"/>
          <p14:tracePt t="92637" x="8299450" y="2622550"/>
          <p14:tracePt t="92645" x="8267700" y="2616200"/>
          <p14:tracePt t="92661" x="8197850" y="2609850"/>
          <p14:tracePt t="92678" x="8121650" y="2597150"/>
          <p14:tracePt t="92695" x="8089900" y="2597150"/>
          <p14:tracePt t="92711" x="8070850" y="2597150"/>
          <p14:tracePt t="92774" x="8064500" y="2597150"/>
          <p14:tracePt t="92791" x="8045450" y="2597150"/>
          <p14:tracePt t="92801" x="8032750" y="2590800"/>
          <p14:tracePt t="92806" x="8007350" y="2584450"/>
          <p14:tracePt t="92816" x="7981950" y="2584450"/>
          <p14:tracePt t="92829" x="7931150" y="2578100"/>
          <p14:tracePt t="92845" x="7874000" y="2565400"/>
          <p14:tracePt t="92861" x="7810500" y="2559050"/>
          <p14:tracePt t="92878" x="7759700" y="2552700"/>
          <p14:tracePt t="92895" x="7727950" y="2552700"/>
          <p14:tracePt t="92913" x="7702550" y="2546350"/>
          <p14:tracePt t="93265" x="7715250" y="2546350"/>
          <p14:tracePt t="93273" x="7721600" y="2546350"/>
          <p14:tracePt t="93286" x="7734300" y="2546350"/>
          <p14:tracePt t="93319" x="7740650" y="2546350"/>
          <p14:tracePt t="93817" x="7753350" y="2533650"/>
          <p14:tracePt t="93823" x="7759700" y="2527300"/>
          <p14:tracePt t="93838" x="7778750" y="2520950"/>
          <p14:tracePt t="93847" x="7804150" y="2520950"/>
          <p14:tracePt t="93857" x="7842250" y="2520950"/>
          <p14:tracePt t="93874" x="7969250" y="2520950"/>
          <p14:tracePt t="93890" x="8172450" y="2520950"/>
          <p14:tracePt t="93907" x="8394700" y="2520950"/>
          <p14:tracePt t="93924" x="8623300" y="2520950"/>
          <p14:tracePt t="93943" x="8858250" y="2520950"/>
          <p14:tracePt t="93958" x="9150350" y="2520950"/>
          <p14:tracePt t="93974" x="9245600" y="2520950"/>
          <p14:tracePt t="93991" x="9544050" y="2520950"/>
          <p14:tracePt t="94007" x="9690100" y="2520950"/>
          <p14:tracePt t="94024" x="9766300" y="2520950"/>
          <p14:tracePt t="94040" x="9810750" y="2508250"/>
          <p14:tracePt t="94057" x="9823450" y="2508250"/>
          <p14:tracePt t="94114" x="9823450" y="2501900"/>
          <p14:tracePt t="94273" x="9810750" y="2501900"/>
          <p14:tracePt t="94282" x="9804400" y="2501900"/>
          <p14:tracePt t="94291" x="9779000" y="2501900"/>
          <p14:tracePt t="94307" x="9715500" y="2501900"/>
          <p14:tracePt t="94324" x="9626600" y="2501900"/>
          <p14:tracePt t="94342" x="9518650" y="2501900"/>
          <p14:tracePt t="94359" x="9429750" y="2501900"/>
          <p14:tracePt t="94374" x="9423400" y="2501900"/>
          <p14:tracePt t="94439" x="9417050" y="2501900"/>
          <p14:tracePt t="94575" x="9429750" y="2501900"/>
          <p14:tracePt t="94585" x="9442450" y="2501900"/>
          <p14:tracePt t="94592" x="9455150" y="2501900"/>
          <p14:tracePt t="94608" x="9518650" y="2501900"/>
          <p14:tracePt t="94624" x="9594850" y="2501900"/>
          <p14:tracePt t="94641" x="9696450" y="2501900"/>
          <p14:tracePt t="94648" x="9734550" y="2501900"/>
          <p14:tracePt t="94657" x="9791700" y="2501900"/>
          <p14:tracePt t="94676" x="9931400" y="2514600"/>
          <p14:tracePt t="94692" x="10077450" y="2520950"/>
          <p14:tracePt t="94710" x="10223500" y="2520950"/>
          <p14:tracePt t="94724" x="10344150" y="2520950"/>
          <p14:tracePt t="94742" x="10407650" y="2520950"/>
          <p14:tracePt t="94758" x="10420350" y="2520950"/>
          <p14:tracePt t="95543" x="10414000" y="2520950"/>
          <p14:tracePt t="95553" x="10401300" y="2520950"/>
          <p14:tracePt t="95562" x="10382250" y="2520950"/>
          <p14:tracePt t="95574" x="10350500" y="2520950"/>
          <p14:tracePt t="95590" x="10325100" y="2533650"/>
          <p14:tracePt t="95607" x="10293350" y="2546350"/>
          <p14:tracePt t="95624" x="10287000" y="2546350"/>
          <p14:tracePt t="95641" x="10267950" y="2552700"/>
          <p14:tracePt t="95657" x="10261600" y="2559050"/>
          <p14:tracePt t="95674" x="10248900" y="2559050"/>
          <p14:tracePt t="95707" x="10242550" y="2565400"/>
          <p14:tracePt t="95730" x="10236200" y="2565400"/>
          <p14:tracePt t="95896" x="10229850" y="2565400"/>
          <p14:tracePt t="95977" x="10223500" y="2571750"/>
          <p14:tracePt t="96105" x="10217150" y="2571750"/>
          <p14:tracePt t="96309" x="10217150" y="2578100"/>
          <p14:tracePt t="96355" x="10210800" y="2578100"/>
          <p14:tracePt t="96403" x="10204450" y="2578100"/>
          <p14:tracePt t="96443" x="10185400" y="2578100"/>
          <p14:tracePt t="96451" x="10160000" y="2578100"/>
          <p14:tracePt t="96463" x="10096500" y="2578100"/>
          <p14:tracePt t="96480" x="10052050" y="2578100"/>
          <p14:tracePt t="96497" x="10026650" y="2578100"/>
          <p14:tracePt t="96675" x="10013950" y="2578100"/>
          <p14:tracePt t="96685" x="10001250" y="2578100"/>
          <p14:tracePt t="96692" x="9982200" y="2578100"/>
          <p14:tracePt t="96700" x="9950450" y="2571750"/>
          <p14:tracePt t="96714" x="9886950" y="2546350"/>
          <p14:tracePt t="96730" x="9842500" y="2546350"/>
          <p14:tracePt t="96747" x="9810750" y="2540000"/>
          <p14:tracePt t="96781" x="9798050" y="2540000"/>
          <p14:tracePt t="96797" x="9759950" y="2540000"/>
          <p14:tracePt t="96814" x="9728200" y="2540000"/>
          <p14:tracePt t="96830" x="9721850" y="2540000"/>
          <p14:tracePt t="96986" x="9715500" y="2540000"/>
          <p14:tracePt t="97010" x="9715500" y="2546350"/>
          <p14:tracePt t="97049" x="9709150" y="2559050"/>
          <p14:tracePt t="97080" x="9702800" y="2559050"/>
          <p14:tracePt t="97356" x="9683750" y="2571750"/>
          <p14:tracePt t="97364" x="9632950" y="2578100"/>
          <p14:tracePt t="97372" x="9575800" y="2578100"/>
          <p14:tracePt t="97380" x="9512300" y="2578100"/>
          <p14:tracePt t="97397" x="9436100" y="2578100"/>
          <p14:tracePt t="97414" x="9378950" y="2578100"/>
          <p14:tracePt t="97432" x="9347200" y="2578100"/>
          <p14:tracePt t="97447" x="9334500" y="2578100"/>
          <p14:tracePt t="97464" x="9315450" y="2578100"/>
          <p14:tracePt t="97529" x="9321800" y="2571750"/>
          <p14:tracePt t="97537" x="9334500" y="2571750"/>
          <p14:tracePt t="97547" x="9340850" y="2571750"/>
          <p14:tracePt t="97564" x="9347200" y="2571750"/>
          <p14:tracePt t="97634" x="9353550" y="2571750"/>
          <p14:tracePt t="97665" x="9366250" y="2578100"/>
          <p14:tracePt t="97681" x="9372600" y="2578100"/>
          <p14:tracePt t="97697" x="9372600" y="2584450"/>
          <p14:tracePt t="97705" x="9372600" y="2590800"/>
          <p14:tracePt t="97729" x="9372600" y="2597150"/>
          <p14:tracePt t="97852" x="9372600" y="2603500"/>
          <p14:tracePt t="97866" x="9372600" y="2609850"/>
          <p14:tracePt t="98036" x="9372600" y="2616200"/>
          <p14:tracePt t="98044" x="9378950" y="2616200"/>
          <p14:tracePt t="98053" x="9391650" y="2616200"/>
          <p14:tracePt t="98061" x="9404350" y="2616200"/>
          <p14:tracePt t="98078" x="9455150" y="2622550"/>
          <p14:tracePt t="98094" x="9474200" y="2628900"/>
          <p14:tracePt t="98111" x="9480550" y="2628900"/>
          <p14:tracePt t="98171" x="9486900" y="2635250"/>
          <p14:tracePt t="98202" x="9480550" y="2635250"/>
          <p14:tracePt t="98209" x="9474200" y="2635250"/>
          <p14:tracePt t="98225" x="9467850" y="2635250"/>
          <p14:tracePt t="98250" x="9461500" y="2635250"/>
          <p14:tracePt t="98257" x="9455150" y="2635250"/>
          <p14:tracePt t="98272" x="9442450" y="2635250"/>
          <p14:tracePt t="98300" x="9436100" y="2635250"/>
          <p14:tracePt t="105430" x="9417050" y="2635250"/>
          <p14:tracePt t="105439" x="9391650" y="2616200"/>
          <p14:tracePt t="105447" x="9372600" y="2590800"/>
          <p14:tracePt t="105455" x="9353550" y="2565400"/>
          <p14:tracePt t="105472" x="9340850" y="2546350"/>
          <p14:tracePt t="105990" x="9385300" y="2546350"/>
          <p14:tracePt t="105997" x="9467850" y="2546350"/>
          <p14:tracePt t="106005" x="9645650" y="2546350"/>
          <p14:tracePt t="106013" x="9861550" y="2546350"/>
          <p14:tracePt t="106030" x="10179050" y="2571750"/>
          <p14:tracePt t="106047" x="10248900" y="2578100"/>
          <p14:tracePt t="106064" x="10255250" y="2578100"/>
          <p14:tracePt t="106080" x="10261600" y="2578100"/>
          <p14:tracePt t="106097" x="10274300" y="2578100"/>
          <p14:tracePt t="106114" x="10287000" y="2578100"/>
          <p14:tracePt t="106132" x="10299700" y="2578100"/>
          <p14:tracePt t="106463" x="10261600" y="2578100"/>
          <p14:tracePt t="106472" x="10198100" y="2578100"/>
          <p14:tracePt t="106481" x="10115550" y="2578100"/>
          <p14:tracePt t="106488" x="10026650" y="2578100"/>
          <p14:tracePt t="106504" x="9829800" y="2578100"/>
          <p14:tracePt t="106521" x="9569450" y="2578100"/>
          <p14:tracePt t="106537" x="9118600" y="2578100"/>
          <p14:tracePt t="106554" x="8356600" y="2463800"/>
          <p14:tracePt t="106571" x="7410450" y="2317750"/>
          <p14:tracePt t="106588" x="6159500" y="2165350"/>
          <p14:tracePt t="106604" x="5549900" y="2152650"/>
          <p14:tracePt t="106621" x="5099050" y="2101850"/>
          <p14:tracePt t="106638" x="4768850" y="2044700"/>
          <p14:tracePt t="106654" x="4514850" y="1968500"/>
          <p14:tracePt t="106671" x="4508500" y="1879600"/>
          <p14:tracePt t="106687" x="4394200" y="1822450"/>
          <p14:tracePt t="106704" x="4279900" y="1784350"/>
          <p14:tracePt t="106721" x="4165600" y="1771650"/>
          <p14:tracePt t="106738" x="4032250" y="1758950"/>
          <p14:tracePt t="106755" x="3917950" y="1758950"/>
          <p14:tracePt t="106771" x="3822700" y="1758950"/>
          <p14:tracePt t="106787" x="3721100" y="1790700"/>
          <p14:tracePt t="106804" x="3689350" y="1797050"/>
          <p14:tracePt t="106824" x="3644900" y="1803400"/>
          <p14:tracePt t="106838" x="3600450" y="1803400"/>
          <p14:tracePt t="106854" x="3556000" y="1803400"/>
          <p14:tracePt t="106871" x="3517900" y="1803400"/>
          <p14:tracePt t="106888" x="3498850" y="1816100"/>
          <p14:tracePt t="106904" x="3486150" y="1816100"/>
          <p14:tracePt t="106921" x="3479800" y="1822450"/>
          <p14:tracePt t="106938" x="3467100" y="1828800"/>
          <p14:tracePt t="106955" x="3460750" y="1835150"/>
          <p14:tracePt t="106971" x="3460750" y="1841500"/>
          <p14:tracePt t="106988" x="3454400" y="1841500"/>
          <p14:tracePt t="107005" x="3429000" y="1841500"/>
          <p14:tracePt t="107021" x="3403600" y="1847850"/>
          <p14:tracePt t="107038" x="3371850" y="1854200"/>
          <p14:tracePt t="107055" x="3352800" y="1854200"/>
          <p14:tracePt t="107071" x="3321050" y="1866900"/>
          <p14:tracePt t="107088" x="3308350" y="1866900"/>
          <p14:tracePt t="107105" x="3302000" y="1866900"/>
          <p14:tracePt t="107448" x="3289300" y="1866900"/>
          <p14:tracePt t="107457" x="3276600" y="1873250"/>
          <p14:tracePt t="107483" x="3270250" y="1873250"/>
          <p14:tracePt t="107510" x="3263900" y="1879600"/>
          <p14:tracePt t="107517" x="3257550" y="1879600"/>
          <p14:tracePt t="107632" x="3251200" y="1879600"/>
          <p14:tracePt t="107646" x="3232150" y="1879600"/>
          <p14:tracePt t="107656" x="3225800" y="1879600"/>
          <p14:tracePt t="107672" x="3213100" y="1879600"/>
          <p14:tracePt t="107689" x="3206750" y="1879600"/>
          <p14:tracePt t="107728" x="3200400" y="1879600"/>
          <p14:tracePt t="107862" x="3187700" y="1879600"/>
          <p14:tracePt t="108322" x="3200400" y="1879600"/>
          <p14:tracePt t="108337" x="3200400" y="1885950"/>
          <p14:tracePt t="108351" x="3200400" y="1892300"/>
          <p14:tracePt t="108357" x="3206750" y="1892300"/>
          <p14:tracePt t="108467" x="3206750" y="1898650"/>
          <p14:tracePt t="108496" x="3200400" y="1898650"/>
          <p14:tracePt t="108512" x="3187700" y="1898650"/>
          <p14:tracePt t="108541" x="3181350" y="1898650"/>
          <p14:tracePt t="108903" x="3175000" y="1905000"/>
          <p14:tracePt t="108918" x="3175000" y="1911350"/>
          <p14:tracePt t="108935" x="3181350" y="1917700"/>
          <p14:tracePt t="108942" x="3187700" y="1917700"/>
          <p14:tracePt t="108951" x="3213100" y="1917700"/>
          <p14:tracePt t="108960" x="3238500" y="1917700"/>
          <p14:tracePt t="108977" x="3270250" y="1917700"/>
          <p14:tracePt t="108994" x="3302000" y="1917700"/>
          <p14:tracePt t="109117" x="3321050" y="1924050"/>
          <p14:tracePt t="109273" x="3321050" y="1930400"/>
          <p14:tracePt t="109298" x="3308350" y="1930400"/>
          <p14:tracePt t="109305" x="3302000" y="1930400"/>
          <p14:tracePt t="109314" x="3289300" y="1930400"/>
          <p14:tracePt t="109327" x="3263900" y="1930400"/>
          <p14:tracePt t="109344" x="3244850" y="1930400"/>
          <p14:tracePt t="109361" x="3219450" y="1930400"/>
          <p14:tracePt t="109377" x="3181350" y="1930400"/>
          <p14:tracePt t="109394" x="3155950" y="1930400"/>
          <p14:tracePt t="109411" x="3136900" y="1930400"/>
          <p14:tracePt t="109427" x="3130550" y="1930400"/>
          <p14:tracePt t="109577" x="3124200" y="1930400"/>
          <p14:tracePt t="109585" x="3117850" y="1930400"/>
          <p14:tracePt t="109599" x="3079750" y="1930400"/>
          <p14:tracePt t="109611" x="3067050" y="1930400"/>
          <p14:tracePt t="109630" x="2978150" y="1911350"/>
          <p14:tracePt t="109645" x="2921000" y="1898650"/>
          <p14:tracePt t="109661" x="2838450" y="1873250"/>
          <p14:tracePt t="109678" x="2749550" y="1854200"/>
          <p14:tracePt t="109694" x="2654300" y="1803400"/>
          <p14:tracePt t="109711" x="2590800" y="1752600"/>
          <p14:tracePt t="109727" x="2546350" y="1663700"/>
          <p14:tracePt t="109744" x="2520950" y="1555750"/>
          <p14:tracePt t="109761" x="2495550" y="1454150"/>
          <p14:tracePt t="109778" x="2489200" y="1377950"/>
          <p14:tracePt t="109794" x="2476500" y="1314450"/>
          <p14:tracePt t="109811" x="2470150" y="1257300"/>
          <p14:tracePt t="109831" x="2463800" y="1187450"/>
          <p14:tracePt t="109844" x="2463800" y="1162050"/>
          <p14:tracePt t="109861" x="2463800" y="1123950"/>
          <p14:tracePt t="109878" x="2463800" y="1098550"/>
          <p14:tracePt t="109894" x="2482850" y="1073150"/>
          <p14:tracePt t="109911" x="2501900" y="1054100"/>
          <p14:tracePt t="109928" x="2559050" y="1003300"/>
          <p14:tracePt t="109945" x="2590800" y="984250"/>
          <p14:tracePt t="109962" x="2635250" y="952500"/>
          <p14:tracePt t="109978" x="2660650" y="927100"/>
          <p14:tracePt t="109995" x="2705100" y="895350"/>
          <p14:tracePt t="110011" x="2800350" y="857250"/>
          <p14:tracePt t="110029" x="2940050" y="844550"/>
          <p14:tracePt t="110045" x="2984500" y="844550"/>
          <p14:tracePt t="110061" x="3111500" y="844550"/>
          <p14:tracePt t="110078" x="3175000" y="844550"/>
          <p14:tracePt t="110095" x="3213100" y="844550"/>
          <p14:tracePt t="110111" x="3244850" y="844550"/>
          <p14:tracePt t="110128" x="3270250" y="844550"/>
          <p14:tracePt t="110145" x="3295650" y="869950"/>
          <p14:tracePt t="110153" x="3302000" y="882650"/>
          <p14:tracePt t="110161" x="3321050" y="920750"/>
          <p14:tracePt t="110178" x="3346450" y="984250"/>
          <p14:tracePt t="110195" x="3378200" y="1098550"/>
          <p14:tracePt t="110213" x="3409950" y="1219200"/>
          <p14:tracePt t="110229" x="3441700" y="1339850"/>
          <p14:tracePt t="110245" x="3479800" y="1473200"/>
          <p14:tracePt t="110262" x="3479800" y="1517650"/>
          <p14:tracePt t="110278" x="3479800" y="1549400"/>
          <p14:tracePt t="110295" x="3479800" y="1581150"/>
          <p14:tracePt t="110312" x="3479800" y="1625600"/>
          <p14:tracePt t="110328" x="3473450" y="1657350"/>
          <p14:tracePt t="110345" x="3473450" y="1670050"/>
          <p14:tracePt t="110362" x="3467100" y="1689100"/>
          <p14:tracePt t="110378" x="3454400" y="1701800"/>
          <p14:tracePt t="110395" x="3448050" y="1708150"/>
          <p14:tracePt t="110411" x="3429000" y="1727200"/>
          <p14:tracePt t="110429" x="3422650" y="1765300"/>
          <p14:tracePt t="110445" x="3403600" y="1778000"/>
          <p14:tracePt t="110461" x="3378200" y="1841500"/>
          <p14:tracePt t="110478" x="3365500" y="1860550"/>
          <p14:tracePt t="110495" x="3359150" y="1892300"/>
          <p14:tracePt t="110513" x="3340100" y="1911350"/>
          <p14:tracePt t="110530" x="3321050" y="1930400"/>
          <p14:tracePt t="110545" x="3308350" y="1936750"/>
          <p14:tracePt t="110562" x="3270250" y="1949450"/>
          <p14:tracePt t="110579" x="3244850" y="1949450"/>
          <p14:tracePt t="110595" x="3213100" y="1962150"/>
          <p14:tracePt t="110612" x="3200400" y="1962150"/>
          <p14:tracePt t="110629" x="3187700" y="1968500"/>
          <p14:tracePt t="110645" x="3175000" y="1974850"/>
          <p14:tracePt t="110751" x="3187700" y="1962150"/>
          <p14:tracePt t="110761" x="3232150" y="1943100"/>
          <p14:tracePt t="110769" x="3289300" y="1930400"/>
          <p14:tracePt t="110779" x="3352800" y="1911350"/>
          <p14:tracePt t="110795" x="3524250" y="1885950"/>
          <p14:tracePt t="110813" x="3733800" y="1873250"/>
          <p14:tracePt t="110830" x="4057650" y="1873250"/>
          <p14:tracePt t="110845" x="4267200" y="1873250"/>
          <p14:tracePt t="110862" x="4432300" y="1873250"/>
          <p14:tracePt t="110878" x="4591050" y="1873250"/>
          <p14:tracePt t="110895" x="4718050" y="1873250"/>
          <p14:tracePt t="110912" x="4794250" y="1873250"/>
          <p14:tracePt t="110929" x="4851400" y="1873250"/>
          <p14:tracePt t="110945" x="4883150" y="1873250"/>
          <p14:tracePt t="110962" x="4908550" y="1873250"/>
          <p14:tracePt t="110979" x="4933950" y="1873250"/>
          <p14:tracePt t="110998" x="4991100" y="1866900"/>
          <p14:tracePt t="111012" x="5092700" y="1866900"/>
          <p14:tracePt t="111029" x="5194300" y="1866900"/>
          <p14:tracePt t="111045" x="5359400" y="1866900"/>
          <p14:tracePt t="111062" x="5403850" y="1854200"/>
          <p14:tracePt t="111079" x="5416550" y="1854200"/>
          <p14:tracePt t="111419" x="5410200" y="1854200"/>
          <p14:tracePt t="111427" x="5391150" y="1854200"/>
          <p14:tracePt t="111436" x="5359400" y="1854200"/>
          <p14:tracePt t="111444" x="5302250" y="1854200"/>
          <p14:tracePt t="111460" x="5207000" y="1854200"/>
          <p14:tracePt t="111477" x="5105400" y="1854200"/>
          <p14:tracePt t="111494" x="5080000" y="1854200"/>
          <p14:tracePt t="111511" x="5073650" y="1847850"/>
          <p14:tracePt t="111527" x="5060950" y="1835150"/>
          <p14:tracePt t="111544" x="5067300" y="1828800"/>
          <p14:tracePt t="111817" x="5067300" y="1841500"/>
          <p14:tracePt t="111831" x="5067300" y="1847850"/>
          <p14:tracePt t="111859" x="5073650" y="1860550"/>
          <p14:tracePt t="111866" x="5080000" y="1873250"/>
          <p14:tracePt t="111875" x="5092700" y="1873250"/>
          <p14:tracePt t="111891" x="5111750" y="1873250"/>
          <p14:tracePt t="111908" x="5130800" y="1879600"/>
          <p14:tracePt t="111925" x="5137150" y="1879600"/>
          <p14:tracePt t="111941" x="5143500" y="1885950"/>
          <p14:tracePt t="112332" x="5149850" y="1892300"/>
          <p14:tracePt t="112729" x="5156200" y="1892300"/>
          <p14:tracePt t="112747" x="5168900" y="1892300"/>
          <p14:tracePt t="112755" x="5181600" y="1885950"/>
          <p14:tracePt t="112763" x="5194300" y="1885950"/>
          <p14:tracePt t="112770" x="5207000" y="1885950"/>
          <p14:tracePt t="112793" x="5219700" y="1879600"/>
          <p14:tracePt t="112912" x="5226050" y="1879600"/>
          <p14:tracePt t="112936" x="5219700" y="1879600"/>
          <p14:tracePt t="112944" x="5207000" y="1879600"/>
          <p14:tracePt t="112953" x="5181600" y="1879600"/>
          <p14:tracePt t="112970" x="5137150" y="1879600"/>
          <p14:tracePt t="112987" x="5086350" y="1879600"/>
          <p14:tracePt t="113004" x="5041900" y="1866900"/>
          <p14:tracePt t="113020" x="5029200" y="1854200"/>
          <p14:tracePt t="113037" x="5003800" y="1841500"/>
          <p14:tracePt t="113056" x="4991100" y="1822450"/>
          <p14:tracePt t="113070" x="4984750" y="1809750"/>
          <p14:tracePt t="113087" x="4984750" y="1790700"/>
          <p14:tracePt t="113104" x="4984750" y="1771650"/>
          <p14:tracePt t="113120" x="4972050" y="1752600"/>
          <p14:tracePt t="113137" x="4959350" y="1733550"/>
          <p14:tracePt t="113145" x="4959350" y="1727200"/>
          <p14:tracePt t="113153" x="4946650" y="1720850"/>
          <p14:tracePt t="113170" x="4933950" y="1708150"/>
          <p14:tracePt t="113187" x="4933950" y="1701800"/>
          <p14:tracePt t="113204" x="4933950" y="1689100"/>
          <p14:tracePt t="113220" x="4927600" y="1657350"/>
          <p14:tracePt t="113254" x="4933950" y="1631950"/>
          <p14:tracePt t="113270" x="4933950" y="1600200"/>
          <p14:tracePt t="113287" x="4940300" y="1581150"/>
          <p14:tracePt t="113304" x="4946650" y="1562100"/>
          <p14:tracePt t="113321" x="4946650" y="1549400"/>
          <p14:tracePt t="113337" x="4959350" y="1524000"/>
          <p14:tracePt t="113354" x="4959350" y="1504950"/>
          <p14:tracePt t="113371" x="4965700" y="1492250"/>
          <p14:tracePt t="113390" x="4965700" y="1485900"/>
          <p14:tracePt t="113404" x="4972050" y="1479550"/>
          <p14:tracePt t="113420" x="4984750" y="1460500"/>
          <p14:tracePt t="113437" x="4991100" y="1454150"/>
          <p14:tracePt t="113454" x="4997450" y="1454150"/>
          <p14:tracePt t="113471" x="5003800" y="1441450"/>
          <p14:tracePt t="113487" x="5010150" y="1441450"/>
          <p14:tracePt t="113504" x="5016500" y="1435100"/>
          <p14:tracePt t="113537" x="5022850" y="1435100"/>
          <p14:tracePt t="113577" x="5029200" y="1435100"/>
          <p14:tracePt t="113593" x="5035550" y="1428750"/>
          <p14:tracePt t="113632" x="5041900" y="1422400"/>
          <p14:tracePt t="113642" x="5048250" y="1422400"/>
          <p14:tracePt t="113664" x="5060950" y="1416050"/>
          <p14:tracePt t="113681" x="5073650" y="1416050"/>
          <p14:tracePt t="113689" x="5080000" y="1409700"/>
          <p14:tracePt t="113696" x="5086350" y="1409700"/>
          <p14:tracePt t="113704" x="5099050" y="1409700"/>
          <p14:tracePt t="113721" x="5105400" y="1409700"/>
          <p14:tracePt t="113738" x="5118100" y="1403350"/>
          <p14:tracePt t="113754" x="5124450" y="1403350"/>
          <p14:tracePt t="113771" x="5130800" y="1403350"/>
          <p14:tracePt t="113832" x="5137150" y="1403350"/>
          <p14:tracePt t="113843" x="5143500" y="1403350"/>
          <p14:tracePt t="113848" x="5149850" y="1409700"/>
          <p14:tracePt t="113864" x="5156200" y="1422400"/>
          <p14:tracePt t="113880" x="5162550" y="1428750"/>
          <p14:tracePt t="113907" x="5168900" y="1441450"/>
          <p14:tracePt t="113915" x="5175250" y="1447800"/>
          <p14:tracePt t="113947" x="5181600" y="1447800"/>
          <p14:tracePt t="113961" x="5181600" y="1454150"/>
          <p14:tracePt t="113966" x="5181600" y="1460500"/>
          <p14:tracePt t="113978" x="5187950" y="1466850"/>
          <p14:tracePt t="113988" x="5194300" y="1466850"/>
          <p14:tracePt t="114005" x="5200650" y="1473200"/>
          <p14:tracePt t="114021" x="5200650" y="1485900"/>
          <p14:tracePt t="114128" x="5200650" y="1492250"/>
          <p14:tracePt t="114138" x="5207000" y="1504950"/>
          <p14:tracePt t="114155" x="5213350" y="1511300"/>
          <p14:tracePt t="114163" x="5219700" y="1517650"/>
          <p14:tracePt t="114171" x="5219700" y="1524000"/>
          <p14:tracePt t="114188" x="5219700" y="1530350"/>
          <p14:tracePt t="114205" x="5226050" y="1543050"/>
          <p14:tracePt t="114222" x="5226050" y="1549400"/>
          <p14:tracePt t="114238" x="5226050" y="1562100"/>
          <p14:tracePt t="114254" x="5232400" y="1581150"/>
          <p14:tracePt t="114271" x="5232400" y="1587500"/>
          <p14:tracePt t="114288" x="5232400" y="1600200"/>
          <p14:tracePt t="114321" x="5232400" y="1606550"/>
          <p14:tracePt t="114361" x="5232400" y="1612900"/>
          <p14:tracePt t="114384" x="5232400" y="1619250"/>
          <p14:tracePt t="114400" x="5232400" y="1625600"/>
          <p14:tracePt t="114417" x="5232400" y="1631950"/>
          <p14:tracePt t="114449" x="5232400" y="1644650"/>
          <p14:tracePt t="114472" x="5232400" y="1651000"/>
          <p14:tracePt t="114581" x="5232400" y="1657350"/>
          <p14:tracePt t="114633" x="5232400" y="1670050"/>
          <p14:tracePt t="114664" x="5226050" y="1682750"/>
          <p14:tracePt t="114674" x="5226050" y="1689100"/>
          <p14:tracePt t="114680" x="5219700" y="1689100"/>
          <p14:tracePt t="114698" x="5213350" y="1701800"/>
          <p14:tracePt t="114712" x="5213350" y="1708150"/>
          <p14:tracePt t="114722" x="5213350" y="1714500"/>
          <p14:tracePt t="114738" x="5200650" y="1727200"/>
          <p14:tracePt t="114755" x="5194300" y="1733550"/>
          <p14:tracePt t="114772" x="5194300" y="1746250"/>
          <p14:tracePt t="114816" x="5194300" y="1752600"/>
          <p14:tracePt t="114914" x="5194300" y="1765300"/>
          <p14:tracePt t="114930" x="5194300" y="1771650"/>
          <p14:tracePt t="114938" x="5187950" y="1778000"/>
          <p14:tracePt t="114952" x="5175250" y="1784350"/>
          <p14:tracePt t="114963" x="5175250" y="1790700"/>
          <p14:tracePt t="114972" x="5162550" y="1803400"/>
          <p14:tracePt t="114988" x="5137150" y="1822450"/>
          <p14:tracePt t="115005" x="5130800" y="1828800"/>
          <p14:tracePt t="115022" x="5124450" y="1828800"/>
          <p14:tracePt t="115075" x="5118100" y="1828800"/>
          <p14:tracePt t="115185" x="5118100" y="1835150"/>
          <p14:tracePt t="115217" x="5111750" y="1835150"/>
          <p14:tracePt t="115428" x="5105400" y="1841500"/>
          <p14:tracePt t="115435" x="5099050" y="1841500"/>
          <p14:tracePt t="115445" x="5080000" y="1841500"/>
          <p14:tracePt t="115453" x="5067300" y="1841500"/>
          <p14:tracePt t="115469" x="5041900" y="1841500"/>
          <p14:tracePt t="115485" x="5016500" y="1841500"/>
          <p14:tracePt t="115502" x="4991100" y="1841500"/>
          <p14:tracePt t="115519" x="4984750" y="1841500"/>
          <p14:tracePt t="115535" x="4972050" y="1841500"/>
          <p14:tracePt t="115569" x="4965700" y="1841500"/>
          <p14:tracePt t="115643" x="4959350" y="1841500"/>
          <p14:tracePt t="115649" x="4953000" y="1841500"/>
          <p14:tracePt t="115660" x="4946650" y="1841500"/>
          <p14:tracePt t="115675" x="4940300" y="1841500"/>
          <p14:tracePt t="115922" x="4927600" y="1841500"/>
          <p14:tracePt t="115931" x="4921250" y="1841500"/>
          <p14:tracePt t="115954" x="4914900" y="1841500"/>
          <p14:tracePt t="115963" x="4902200" y="1841500"/>
          <p14:tracePt t="115979" x="4902200" y="1835150"/>
          <p14:tracePt t="115994" x="4889500" y="1822450"/>
          <p14:tracePt t="116016" x="4889500" y="1816100"/>
          <p14:tracePt t="116033" x="4889500" y="1803400"/>
          <p14:tracePt t="116057" x="4889500" y="1797050"/>
          <p14:tracePt t="116065" x="4883150" y="1790700"/>
          <p14:tracePt t="116074" x="4883150" y="1784350"/>
          <p14:tracePt t="116091" x="4876800" y="1765300"/>
          <p14:tracePt t="116108" x="4876800" y="1758950"/>
          <p14:tracePt t="116124" x="4876800" y="1746250"/>
          <p14:tracePt t="116141" x="4876800" y="1727200"/>
          <p14:tracePt t="116147" x="4876800" y="1720850"/>
          <p14:tracePt t="116158" x="4870450" y="1708150"/>
          <p14:tracePt t="116175" x="4870450" y="1670050"/>
          <p14:tracePt t="116191" x="4870450" y="1619250"/>
          <p14:tracePt t="116208" x="4870450" y="1555750"/>
          <p14:tracePt t="116225" x="4870450" y="1524000"/>
          <p14:tracePt t="116241" x="4876800" y="1485900"/>
          <p14:tracePt t="116258" x="4902200" y="1441450"/>
          <p14:tracePt t="116275" x="4908550" y="1409700"/>
          <p14:tracePt t="116291" x="4953000" y="1365250"/>
          <p14:tracePt t="116308" x="4997450" y="1333500"/>
          <p14:tracePt t="116325" x="5041900" y="1301750"/>
          <p14:tracePt t="116343" x="5092700" y="1295400"/>
          <p14:tracePt t="116358" x="5130800" y="1282700"/>
          <p14:tracePt t="116377" x="5175250" y="1282700"/>
          <p14:tracePt t="116394" x="5232400" y="1276350"/>
          <p14:tracePt t="116408" x="5264150" y="1276350"/>
          <p14:tracePt t="116425" x="5295900" y="1276350"/>
          <p14:tracePt t="116442" x="5321300" y="1276350"/>
          <p14:tracePt t="116458" x="5346700" y="1282700"/>
          <p14:tracePt t="116475" x="5359400" y="1301750"/>
          <p14:tracePt t="116491" x="5372100" y="1327150"/>
          <p14:tracePt t="116508" x="5378450" y="1371600"/>
          <p14:tracePt t="116525" x="5384800" y="1428750"/>
          <p14:tracePt t="116541" x="5391150" y="1492250"/>
          <p14:tracePt t="116558" x="5416550" y="1574800"/>
          <p14:tracePt t="116575" x="5422900" y="1631950"/>
          <p14:tracePt t="116591" x="5422900" y="1695450"/>
          <p14:tracePt t="116608" x="5422900" y="1739900"/>
          <p14:tracePt t="116625" x="5422900" y="1752600"/>
          <p14:tracePt t="116642" x="5422900" y="1771650"/>
          <p14:tracePt t="116658" x="5422900" y="1784350"/>
          <p14:tracePt t="116676" x="5422900" y="1790700"/>
          <p14:tracePt t="116692" x="5416550" y="1803400"/>
          <p14:tracePt t="116731" x="5403850" y="1809750"/>
          <p14:tracePt t="116747" x="5391150" y="1822450"/>
          <p14:tracePt t="116765" x="5384800" y="1828800"/>
          <p14:tracePt t="116817" x="5372100" y="1828800"/>
          <p14:tracePt t="116938" x="5365750" y="1828800"/>
          <p14:tracePt t="116949" x="5359400" y="1828800"/>
          <p14:tracePt t="116953" x="5346700" y="1828800"/>
          <p14:tracePt t="116965" x="5340350" y="1828800"/>
          <p14:tracePt t="116976" x="5327650" y="1828800"/>
          <p14:tracePt t="116993" x="5289550" y="1828800"/>
          <p14:tracePt t="117009" x="5257800" y="1828800"/>
          <p14:tracePt t="117025" x="5232400" y="1828800"/>
          <p14:tracePt t="117042" x="5213350" y="1828800"/>
          <p14:tracePt t="117059" x="5200650" y="1828800"/>
          <p14:tracePt t="117228" x="5175250" y="1835150"/>
          <p14:tracePt t="117242" x="5162550" y="1847850"/>
          <p14:tracePt t="117250" x="5143500" y="1847850"/>
          <p14:tracePt t="117259" x="5118100" y="1847850"/>
          <p14:tracePt t="117275" x="5073650" y="1847850"/>
          <p14:tracePt t="117292" x="5048250" y="1847850"/>
          <p14:tracePt t="117309" x="5029200" y="1847850"/>
          <p14:tracePt t="117328" x="5022850" y="1847850"/>
          <p14:tracePt t="117359" x="5016500" y="1847850"/>
          <p14:tracePt t="117376" x="5016500" y="1835150"/>
          <p14:tracePt t="117392" x="5041900" y="1828800"/>
          <p14:tracePt t="118229" x="5054600" y="1828800"/>
          <p14:tracePt t="118238" x="5060950" y="1828800"/>
          <p14:tracePt t="118245" x="5086350" y="1828800"/>
          <p14:tracePt t="118255" x="5111750" y="1828800"/>
          <p14:tracePt t="118266" x="5143500" y="1828800"/>
          <p14:tracePt t="118283" x="5162550" y="1828800"/>
          <p14:tracePt t="118300" x="5175250" y="1828800"/>
          <p14:tracePt t="118316" x="5187950" y="1828800"/>
          <p14:tracePt t="118475" x="5200650" y="1828800"/>
          <p14:tracePt t="118484" x="5219700" y="1828800"/>
          <p14:tracePt t="118491" x="5226050" y="1828800"/>
          <p14:tracePt t="118500" x="5251450" y="1828800"/>
          <p14:tracePt t="118516" x="5327650" y="1816100"/>
          <p14:tracePt t="118533" x="5448300" y="1809750"/>
          <p14:tracePt t="118550" x="5613400" y="1790700"/>
          <p14:tracePt t="118566" x="5797550" y="1790700"/>
          <p14:tracePt t="118583" x="5924550" y="1790700"/>
          <p14:tracePt t="118600" x="6000750" y="1790700"/>
          <p14:tracePt t="118616" x="6013450" y="1790700"/>
          <p14:tracePt t="118634" x="6019800" y="1790700"/>
          <p14:tracePt t="118698" x="6013450" y="1790700"/>
          <p14:tracePt t="118749" x="6007100" y="1797050"/>
          <p14:tracePt t="118763" x="6000750" y="1797050"/>
          <p14:tracePt t="118774" x="5994400" y="1797050"/>
          <p14:tracePt t="119376" x="5988050" y="1809750"/>
          <p14:tracePt t="119382" x="5994400" y="1828800"/>
          <p14:tracePt t="119392" x="6026150" y="1847850"/>
          <p14:tracePt t="119401" x="6127750" y="1885950"/>
          <p14:tracePt t="119417" x="6203950" y="1917700"/>
          <p14:tracePt t="119434" x="6242050" y="1930400"/>
          <p14:tracePt t="119452" x="6311900" y="1949450"/>
          <p14:tracePt t="119468" x="6330950" y="1955800"/>
          <p14:tracePt t="119484" x="6330950" y="1968500"/>
          <p14:tracePt t="119501" x="6330950" y="1974850"/>
          <p14:tracePt t="119570" x="6337300" y="1974850"/>
          <p14:tracePt t="119594" x="6337300" y="1981200"/>
          <p14:tracePt t="119646" x="6337300" y="1993900"/>
          <p14:tracePt t="119667" x="6337300" y="2000250"/>
          <p14:tracePt t="119684" x="6337300" y="2006600"/>
          <p14:tracePt t="119708" x="6330950" y="2012950"/>
          <p14:tracePt t="119730" x="6324600" y="2012950"/>
          <p14:tracePt t="119740" x="6318250" y="2012950"/>
          <p14:tracePt t="119747" x="6311900" y="2012950"/>
          <p14:tracePt t="119756" x="6299200" y="2012950"/>
          <p14:tracePt t="119768" x="6286500" y="2012950"/>
          <p14:tracePt t="119784" x="6248400" y="2012950"/>
          <p14:tracePt t="119801" x="6216650" y="2012950"/>
          <p14:tracePt t="119818" x="6203950" y="2012950"/>
          <p14:tracePt t="119974" x="6178550" y="2012950"/>
          <p14:tracePt t="119983" x="6140450" y="2012950"/>
          <p14:tracePt t="119989" x="6083300" y="2006600"/>
          <p14:tracePt t="120001" x="5937250" y="1981200"/>
          <p14:tracePt t="120018" x="5791200" y="1962150"/>
          <p14:tracePt t="120035" x="5670550" y="1898650"/>
          <p14:tracePt t="120051" x="5556250" y="1854200"/>
          <p14:tracePt t="120068" x="5473700" y="1828800"/>
          <p14:tracePt t="120084" x="5416550" y="1816100"/>
          <p14:tracePt t="120101" x="5397500" y="1809750"/>
          <p14:tracePt t="120147" x="5391150" y="1809750"/>
          <p14:tracePt t="120251" x="5384800" y="1803400"/>
          <p14:tracePt t="120269" x="5372100" y="1797050"/>
          <p14:tracePt t="120292" x="5365750" y="1797050"/>
          <p14:tracePt t="120397" x="5359400" y="1797050"/>
          <p14:tracePt t="120406" x="5346700" y="1803400"/>
          <p14:tracePt t="120413" x="5321300" y="1809750"/>
          <p14:tracePt t="120423" x="5308600" y="1809750"/>
          <p14:tracePt t="120435" x="5219700" y="1835150"/>
          <p14:tracePt t="120453" x="5016500" y="1841500"/>
          <p14:tracePt t="120468" x="4679950" y="1841500"/>
          <p14:tracePt t="120485" x="4222750" y="1841500"/>
          <p14:tracePt t="120502" x="3854450" y="1841500"/>
          <p14:tracePt t="120519" x="3676650" y="1841500"/>
          <p14:tracePt t="120535" x="3600450" y="1835150"/>
          <p14:tracePt t="120552" x="3581400" y="1835150"/>
          <p14:tracePt t="120568" x="3575050" y="1828800"/>
          <p14:tracePt t="120659" x="3549650" y="1828800"/>
          <p14:tracePt t="120667" x="3473450" y="1828800"/>
          <p14:tracePt t="120675" x="3378200" y="1809750"/>
          <p14:tracePt t="120685" x="3257550" y="1790700"/>
          <p14:tracePt t="120702" x="3067050" y="1778000"/>
          <p14:tracePt t="120718" x="2952750" y="1778000"/>
          <p14:tracePt t="120735" x="2921000" y="1778000"/>
          <p14:tracePt t="120779" x="2927350" y="1778000"/>
          <p14:tracePt t="120795" x="2940050" y="1778000"/>
          <p14:tracePt t="120845" x="2946400" y="1778000"/>
          <p14:tracePt t="120907" x="2965450" y="1778000"/>
          <p14:tracePt t="120916" x="2997200" y="1778000"/>
          <p14:tracePt t="120924" x="3009900" y="1778000"/>
          <p14:tracePt t="120937" x="3041650" y="1778000"/>
          <p14:tracePt t="120952" x="3136900" y="1778000"/>
          <p14:tracePt t="120968" x="3257550" y="1778000"/>
          <p14:tracePt t="120986" x="3314700" y="1778000"/>
          <p14:tracePt t="121002" x="3340100" y="1778000"/>
          <p14:tracePt t="121068" x="3346450" y="1778000"/>
          <p14:tracePt t="121100" x="3352800" y="1784350"/>
          <p14:tracePt t="121139" x="3352800" y="1790700"/>
          <p14:tracePt t="121147" x="3346450" y="1797050"/>
          <p14:tracePt t="121161" x="3333750" y="1809750"/>
          <p14:tracePt t="121175" x="3327400" y="1816100"/>
          <p14:tracePt t="121187" x="3302000" y="1828800"/>
          <p14:tracePt t="121203" x="3289300" y="1841500"/>
          <p14:tracePt t="121219" x="3282950" y="1841500"/>
          <p14:tracePt t="121235" x="3263900" y="1860550"/>
          <p14:tracePt t="121252" x="3251200" y="1873250"/>
          <p14:tracePt t="121269" x="3232150" y="1898650"/>
          <p14:tracePt t="121285" x="3194050" y="1917700"/>
          <p14:tracePt t="121302" x="3105150" y="1955800"/>
          <p14:tracePt t="121319" x="3003550" y="1987550"/>
          <p14:tracePt t="121335" x="2914650" y="2000250"/>
          <p14:tracePt t="121352" x="2819400" y="2000250"/>
          <p14:tracePt t="121370" x="2781300" y="2000250"/>
          <p14:tracePt t="121386" x="2755900" y="2000250"/>
          <p14:tracePt t="121402" x="2717800" y="1974850"/>
          <p14:tracePt t="121419" x="2635250" y="1924050"/>
          <p14:tracePt t="121436" x="2616200" y="1898650"/>
          <p14:tracePt t="121453" x="2584450" y="1866900"/>
          <p14:tracePt t="121469" x="2565400" y="1835150"/>
          <p14:tracePt t="121486" x="2559050" y="1816100"/>
          <p14:tracePt t="121503" x="2540000" y="1784350"/>
          <p14:tracePt t="121519" x="2527300" y="1739900"/>
          <p14:tracePt t="121536" x="2508250" y="1663700"/>
          <p14:tracePt t="121552" x="2508250" y="1600200"/>
          <p14:tracePt t="121572" x="2508250" y="1511300"/>
          <p14:tracePt t="121586" x="2508250" y="1435100"/>
          <p14:tracePt t="121603" x="2540000" y="1352550"/>
          <p14:tracePt t="121619" x="2590800" y="1289050"/>
          <p14:tracePt t="121636" x="2635250" y="1212850"/>
          <p14:tracePt t="121652" x="2667000" y="1143000"/>
          <p14:tracePt t="121670" x="2692400" y="1111250"/>
          <p14:tracePt t="121686" x="2717800" y="1085850"/>
          <p14:tracePt t="121704" x="2743200" y="1054100"/>
          <p14:tracePt t="121719" x="2774950" y="1035050"/>
          <p14:tracePt t="121736" x="2819400" y="1009650"/>
          <p14:tracePt t="121753" x="2857500" y="990600"/>
          <p14:tracePt t="121772" x="2921000" y="971550"/>
          <p14:tracePt t="121786" x="2940050" y="965200"/>
          <p14:tracePt t="121803" x="2965450" y="965200"/>
          <p14:tracePt t="121819" x="2978150" y="965200"/>
          <p14:tracePt t="121853" x="3016250" y="971550"/>
          <p14:tracePt t="121870" x="3060700" y="984250"/>
          <p14:tracePt t="121886" x="3117850" y="1009650"/>
          <p14:tracePt t="121903" x="3187700" y="1022350"/>
          <p14:tracePt t="121921" x="3251200" y="1054100"/>
          <p14:tracePt t="121936" x="3295650" y="1066800"/>
          <p14:tracePt t="121953" x="3333750" y="1085850"/>
          <p14:tracePt t="121969" x="3365500" y="1111250"/>
          <p14:tracePt t="121986" x="3390900" y="1136650"/>
          <p14:tracePt t="122003" x="3397250" y="1149350"/>
          <p14:tracePt t="122019" x="3422650" y="1206500"/>
          <p14:tracePt t="122036" x="3435350" y="1244600"/>
          <p14:tracePt t="122053" x="3441700" y="1282700"/>
          <p14:tracePt t="122070" x="3448050" y="1333500"/>
          <p14:tracePt t="122086" x="3448050" y="1371600"/>
          <p14:tracePt t="122103" x="3448050" y="1416050"/>
          <p14:tracePt t="122119" x="3448050" y="1460500"/>
          <p14:tracePt t="122136" x="3448050" y="1492250"/>
          <p14:tracePt t="122153" x="3435350" y="1543050"/>
          <p14:tracePt t="122161" x="3429000" y="1568450"/>
          <p14:tracePt t="122171" x="3422650" y="1593850"/>
          <p14:tracePt t="122186" x="3403600" y="1657350"/>
          <p14:tracePt t="122203" x="3397250" y="1695450"/>
          <p14:tracePt t="122221" x="3378200" y="1720850"/>
          <p14:tracePt t="122236" x="3365500" y="1752600"/>
          <p14:tracePt t="122253" x="3346450" y="1778000"/>
          <p14:tracePt t="122270" x="3340100" y="1797050"/>
          <p14:tracePt t="122286" x="3321050" y="1809750"/>
          <p14:tracePt t="122303" x="3321050" y="1816100"/>
          <p14:tracePt t="122320" x="3302000" y="1822450"/>
          <p14:tracePt t="122337" x="3295650" y="1828800"/>
          <p14:tracePt t="122353" x="3270250" y="1835150"/>
          <p14:tracePt t="122370" x="3225800" y="1854200"/>
          <p14:tracePt t="122386" x="3149600" y="1866900"/>
          <p14:tracePt t="122403" x="3098800" y="1873250"/>
          <p14:tracePt t="122420" x="3060700" y="1873250"/>
          <p14:tracePt t="122437" x="2997200" y="1873250"/>
          <p14:tracePt t="122453" x="2940050" y="1873250"/>
          <p14:tracePt t="122470" x="2882900" y="1873250"/>
          <p14:tracePt t="122487" x="2844800" y="1854200"/>
          <p14:tracePt t="122503" x="2819400" y="1828800"/>
          <p14:tracePt t="122520" x="2800350" y="1797050"/>
          <p14:tracePt t="122537" x="2781300" y="1739900"/>
          <p14:tracePt t="122557" x="2768600" y="1682750"/>
          <p14:tracePt t="122571" x="2749550" y="1625600"/>
          <p14:tracePt t="122587" x="2736850" y="1555750"/>
          <p14:tracePt t="122603" x="2724150" y="1517650"/>
          <p14:tracePt t="122620" x="2724150" y="1492250"/>
          <p14:tracePt t="122637" x="2724150" y="1460500"/>
          <p14:tracePt t="122653" x="2730500" y="1416050"/>
          <p14:tracePt t="122671" x="2768600" y="1365250"/>
          <p14:tracePt t="122689" x="2806700" y="1333500"/>
          <p14:tracePt t="122703" x="2838450" y="1308100"/>
          <p14:tracePt t="122720" x="2863850" y="1295400"/>
          <p14:tracePt t="122737" x="2901950" y="1263650"/>
          <p14:tracePt t="122754" x="2946400" y="1225550"/>
          <p14:tracePt t="122771" x="3009900" y="1181100"/>
          <p14:tracePt t="122787" x="3022600" y="1168400"/>
          <p14:tracePt t="122803" x="3048000" y="1149350"/>
          <p14:tracePt t="122820" x="3073400" y="1143000"/>
          <p14:tracePt t="122837" x="3105150" y="1143000"/>
          <p14:tracePt t="122853" x="3136900" y="1143000"/>
          <p14:tracePt t="122870" x="3155950" y="1143000"/>
          <p14:tracePt t="122887" x="3181350" y="1143000"/>
          <p14:tracePt t="122904" x="3213100" y="1162050"/>
          <p14:tracePt t="122920" x="3232150" y="1168400"/>
          <p14:tracePt t="122937" x="3263900" y="1187450"/>
          <p14:tracePt t="122954" x="3302000" y="1219200"/>
          <p14:tracePt t="122971" x="3352800" y="1257300"/>
          <p14:tracePt t="122987" x="3378200" y="1282700"/>
          <p14:tracePt t="123004" x="3397250" y="1301750"/>
          <p14:tracePt t="123020" x="3397250" y="1327150"/>
          <p14:tracePt t="123037" x="3403600" y="1352550"/>
          <p14:tracePt t="123054" x="3416300" y="1377950"/>
          <p14:tracePt t="123070" x="3422650" y="1416050"/>
          <p14:tracePt t="123087" x="3429000" y="1466850"/>
          <p14:tracePt t="123104" x="3435350" y="1504950"/>
          <p14:tracePt t="123120" x="3448050" y="1555750"/>
          <p14:tracePt t="123137" x="3448050" y="1581150"/>
          <p14:tracePt t="123156" x="3448050" y="1606550"/>
          <p14:tracePt t="123162" x="3448050" y="1619250"/>
          <p14:tracePt t="123171" x="3448050" y="1638300"/>
          <p14:tracePt t="123196" x="3448050" y="1644650"/>
          <p14:tracePt t="124175" x="3467100" y="1651000"/>
          <p14:tracePt t="124181" x="3556000" y="1657350"/>
          <p14:tracePt t="124191" x="3657600" y="1682750"/>
          <p14:tracePt t="124204" x="3962400" y="1727200"/>
          <p14:tracePt t="124222" x="4279900" y="1758950"/>
          <p14:tracePt t="124237" x="4889500" y="1860550"/>
          <p14:tracePt t="124254" x="5619750" y="1981200"/>
          <p14:tracePt t="124270" x="6457950" y="2108200"/>
          <p14:tracePt t="124287" x="7232650" y="2209800"/>
          <p14:tracePt t="124303" x="7861300" y="2311400"/>
          <p14:tracePt t="124320" x="8382000" y="2393950"/>
          <p14:tracePt t="124337" x="8737600" y="2463800"/>
          <p14:tracePt t="124354" x="8921750" y="2508250"/>
          <p14:tracePt t="124372" x="9093200" y="2540000"/>
          <p14:tracePt t="124388" x="9175750" y="2552700"/>
          <p14:tracePt t="124512" x="9182100" y="2559050"/>
          <p14:tracePt t="124529" x="9182100" y="2565400"/>
          <p14:tracePt t="124537" x="9182100" y="2584450"/>
          <p14:tracePt t="124545" x="9220200" y="2628900"/>
          <p14:tracePt t="124554" x="9264650" y="2647950"/>
          <p14:tracePt t="124571" x="9474200" y="2743200"/>
          <p14:tracePt t="124587" x="9810750" y="2857500"/>
          <p14:tracePt t="124604" x="9963150" y="2908300"/>
          <p14:tracePt t="124621" x="10039350" y="2921000"/>
          <p14:tracePt t="124637" x="10077450" y="2940050"/>
          <p14:tracePt t="124701" x="10071100" y="2940050"/>
          <p14:tracePt t="124711" x="10052050" y="2940050"/>
          <p14:tracePt t="124717" x="10045700" y="2940050"/>
          <p14:tracePt t="124728" x="10039350" y="2940050"/>
          <p14:tracePt t="124749" x="10026650" y="2933700"/>
          <p14:tracePt t="124759" x="10020300" y="2933700"/>
          <p14:tracePt t="124771" x="10020300" y="2927350"/>
          <p14:tracePt t="124788" x="9950450" y="2895600"/>
          <p14:tracePt t="124804" x="9899650" y="2876550"/>
          <p14:tracePt t="124821" x="9848850" y="2844800"/>
          <p14:tracePt t="124837" x="9753600" y="2819400"/>
          <p14:tracePt t="124854" x="9664700" y="2781300"/>
          <p14:tracePt t="124871" x="9594850" y="2755900"/>
          <p14:tracePt t="124887" x="9563100" y="2736850"/>
          <p14:tracePt t="124904" x="9550400" y="2736850"/>
          <p14:tracePt t="124998" x="9544050" y="2730500"/>
          <p14:tracePt t="125006" x="9518650" y="2711450"/>
          <p14:tracePt t="125013" x="9493250" y="2705100"/>
          <p14:tracePt t="125022" x="9480550" y="2698750"/>
          <p14:tracePt t="125037" x="9423400" y="2679700"/>
          <p14:tracePt t="125054" x="9398000" y="2673350"/>
          <p14:tracePt t="125071" x="9378950" y="2667000"/>
          <p14:tracePt t="125142" x="9398000" y="2667000"/>
          <p14:tracePt t="125149" x="9417050" y="2667000"/>
          <p14:tracePt t="125160" x="9448800" y="2667000"/>
          <p14:tracePt t="125171" x="9480550" y="2667000"/>
          <p14:tracePt t="125187" x="9632950" y="2667000"/>
          <p14:tracePt t="125204" x="9772650" y="2667000"/>
          <p14:tracePt t="125221" x="9969500" y="2667000"/>
          <p14:tracePt t="125238" x="10153650" y="2667000"/>
          <p14:tracePt t="125255" x="10299700" y="2667000"/>
          <p14:tracePt t="125271" x="10356850" y="2667000"/>
          <p14:tracePt t="125288" x="10369550" y="2667000"/>
          <p14:tracePt t="125350" x="10375900" y="2667000"/>
          <p14:tracePt t="125592" x="10375900" y="2673350"/>
          <p14:tracePt t="125602" x="10375900" y="2679700"/>
          <p14:tracePt t="126977" x="10356850" y="2686050"/>
          <p14:tracePt t="126985" x="10312400" y="2686050"/>
          <p14:tracePt t="126994" x="10255250" y="2692400"/>
          <p14:tracePt t="127002" x="10160000" y="2711450"/>
          <p14:tracePt t="127019" x="9899650" y="2736850"/>
          <p14:tracePt t="127036" x="9436100" y="2768600"/>
          <p14:tracePt t="127052" x="8724900" y="2768600"/>
          <p14:tracePt t="127069" x="7689850" y="2768600"/>
          <p14:tracePt t="127085" x="7175500" y="2768600"/>
          <p14:tracePt t="127102" x="6762750" y="2768600"/>
          <p14:tracePt t="127118" x="6394450" y="2768600"/>
          <p14:tracePt t="127135" x="6000750" y="2768600"/>
          <p14:tracePt t="127152" x="5575300" y="2743200"/>
          <p14:tracePt t="127158" x="5391150" y="2711450"/>
          <p14:tracePt t="127168" x="5181600" y="2686050"/>
          <p14:tracePt t="127185" x="4749800" y="2622550"/>
          <p14:tracePt t="127202" x="4298950" y="2559050"/>
          <p14:tracePt t="127219" x="3771900" y="2463800"/>
          <p14:tracePt t="127237" x="3276600" y="2400300"/>
          <p14:tracePt t="127254" x="2736850" y="2317750"/>
          <p14:tracePt t="127268" x="1974850" y="2241550"/>
          <p14:tracePt t="127285" x="1670050" y="2241550"/>
          <p14:tracePt t="127302" x="1473200" y="2241550"/>
          <p14:tracePt t="127319" x="1320800" y="2260600"/>
          <p14:tracePt t="127335" x="1187450" y="2305050"/>
          <p14:tracePt t="127352" x="1054100" y="2349500"/>
          <p14:tracePt t="127369" x="984250" y="2387600"/>
          <p14:tracePt t="127385" x="939800" y="2413000"/>
          <p14:tracePt t="127402" x="927100" y="2413000"/>
          <p14:tracePt t="127419" x="908050" y="2425700"/>
          <p14:tracePt t="127436" x="895350" y="2438400"/>
          <p14:tracePt t="127453" x="889000" y="2457450"/>
          <p14:tracePt t="127469" x="882650" y="2508250"/>
          <p14:tracePt t="127486" x="869950" y="2635250"/>
          <p14:tracePt t="127504" x="869950" y="2743200"/>
          <p14:tracePt t="127519" x="927100" y="2838450"/>
          <p14:tracePt t="127535" x="1066800" y="2952750"/>
          <p14:tracePt t="127552" x="1238250" y="3048000"/>
          <p14:tracePt t="127569" x="1435100" y="3136900"/>
          <p14:tracePt t="127585" x="1587500" y="3181350"/>
          <p14:tracePt t="127602" x="1727200" y="3213100"/>
          <p14:tracePt t="127619" x="1860550" y="3257550"/>
          <p14:tracePt t="127635" x="1911350" y="3263900"/>
          <p14:tracePt t="127653" x="1917700" y="3263900"/>
          <p14:tracePt t="127686" x="1924050" y="3263900"/>
          <p14:tracePt t="127694" x="1930400" y="3270250"/>
          <p14:tracePt t="127704" x="1930400" y="3276600"/>
          <p14:tracePt t="127719" x="1949450" y="3295650"/>
          <p14:tracePt t="127735" x="1981200" y="3346450"/>
          <p14:tracePt t="127752" x="2063750" y="3403600"/>
          <p14:tracePt t="127769" x="2152650" y="3473450"/>
          <p14:tracePt t="127786" x="2260600" y="3543300"/>
          <p14:tracePt t="127802" x="2343150" y="3587750"/>
          <p14:tracePt t="127819" x="2393950" y="3606800"/>
          <p14:tracePt t="127836" x="2413000" y="3613150"/>
          <p14:tracePt t="127911" x="2413000" y="3619500"/>
          <p14:tracePt t="127919" x="2413000" y="3625850"/>
          <p14:tracePt t="127950" x="2413000" y="3632200"/>
          <p14:tracePt t="128065" x="2413000" y="3638550"/>
          <p14:tracePt t="128074" x="2413000" y="3644900"/>
          <p14:tracePt t="128083" x="2406650" y="3644900"/>
          <p14:tracePt t="128086" x="2400300" y="3644900"/>
          <p14:tracePt t="128102" x="2393950" y="3651250"/>
          <p14:tracePt t="128127" x="2387600" y="3657600"/>
          <p14:tracePt t="128152" x="2381250" y="3663950"/>
          <p14:tracePt t="128161" x="2381250" y="3670300"/>
          <p14:tracePt t="128169" x="2381250" y="3683000"/>
          <p14:tracePt t="128186" x="2393950" y="3740150"/>
          <p14:tracePt t="128203" x="2438400" y="3822700"/>
          <p14:tracePt t="128219" x="2501900" y="3905250"/>
          <p14:tracePt t="128236" x="2546350" y="3956050"/>
          <p14:tracePt t="128253" x="2635250" y="3994150"/>
          <p14:tracePt t="128272" x="2686050" y="4006850"/>
          <p14:tracePt t="128286" x="2736850" y="4006850"/>
          <p14:tracePt t="128303" x="2787650" y="4006850"/>
          <p14:tracePt t="128320" x="2825750" y="4006850"/>
          <p14:tracePt t="128336" x="2851150" y="4006850"/>
          <p14:tracePt t="128353" x="2870200" y="4006850"/>
          <p14:tracePt t="128386" x="2889250" y="4006850"/>
          <p14:tracePt t="128403" x="2908300" y="4000500"/>
          <p14:tracePt t="128419" x="2940050" y="3968750"/>
          <p14:tracePt t="128436" x="2990850" y="3924300"/>
          <p14:tracePt t="128454" x="3117850" y="3841750"/>
          <p14:tracePt t="128470" x="3213100" y="3784600"/>
          <p14:tracePt t="128487" x="3314700" y="3740150"/>
          <p14:tracePt t="128503" x="3435350" y="3695700"/>
          <p14:tracePt t="128519" x="3467100" y="3689350"/>
          <p14:tracePt t="128537" x="3479800" y="3683000"/>
          <p14:tracePt t="128607" x="3486150" y="3683000"/>
          <p14:tracePt t="128615" x="3492500" y="3683000"/>
          <p14:tracePt t="128625" x="3492500" y="3676650"/>
          <p14:tracePt t="128647" x="3498850" y="3670300"/>
          <p14:tracePt t="128663" x="3505200" y="3670300"/>
          <p14:tracePt t="128679" x="3511550" y="3663950"/>
          <p14:tracePt t="128695" x="3517900" y="3657600"/>
          <p14:tracePt t="128703" x="3524250" y="3651250"/>
          <p14:tracePt t="128720" x="3536950" y="3638550"/>
          <p14:tracePt t="128737" x="3556000" y="3619500"/>
          <p14:tracePt t="128753" x="3562350" y="3600450"/>
          <p14:tracePt t="128770" x="3568700" y="3594100"/>
          <p14:tracePt t="128786" x="3587750" y="3575050"/>
          <p14:tracePt t="128803" x="3594100" y="3562350"/>
          <p14:tracePt t="128821" x="3600450" y="3556000"/>
          <p14:tracePt t="128836" x="3613150" y="3549650"/>
          <p14:tracePt t="128853" x="3625850" y="3543300"/>
          <p14:tracePt t="128977" x="3632200" y="3543300"/>
          <p14:tracePt t="128993" x="3638550" y="3536950"/>
          <p14:tracePt t="129008" x="3638550" y="3524250"/>
          <p14:tracePt t="129127" x="3644900" y="3524250"/>
          <p14:tracePt t="129136" x="3651250" y="3524250"/>
          <p14:tracePt t="129151" x="3670300" y="3524250"/>
          <p14:tracePt t="129160" x="3689350" y="3524250"/>
          <p14:tracePt t="129170" x="3708400" y="3524250"/>
          <p14:tracePt t="129187" x="3803650" y="3536950"/>
          <p14:tracePt t="129204" x="3981450" y="3575050"/>
          <p14:tracePt t="129222" x="4127500" y="3594100"/>
          <p14:tracePt t="129239" x="4267200" y="3619500"/>
          <p14:tracePt t="129256" x="4381500" y="3644900"/>
          <p14:tracePt t="129270" x="4394200" y="3651250"/>
          <p14:tracePt t="129287" x="4406900" y="3657600"/>
          <p14:tracePt t="129384" x="4413250" y="3663950"/>
          <p14:tracePt t="129394" x="4413250" y="3670300"/>
          <p14:tracePt t="129411" x="4406900" y="3676650"/>
          <p14:tracePt t="129428" x="4400550" y="3676650"/>
          <p14:tracePt t="129432" x="4394200" y="3676650"/>
          <p14:tracePt t="129535" x="4400550" y="3670300"/>
          <p14:tracePt t="129543" x="4413250" y="3663950"/>
          <p14:tracePt t="129554" x="4438650" y="3651250"/>
          <p14:tracePt t="129571" x="4470400" y="3638550"/>
          <p14:tracePt t="129587" x="4514850" y="3625850"/>
          <p14:tracePt t="129604" x="4540250" y="3619500"/>
          <p14:tracePt t="129621" x="4552950" y="3619500"/>
          <p14:tracePt t="129637" x="4559300" y="3619500"/>
          <p14:tracePt t="129663" x="4559300" y="3613150"/>
          <p14:tracePt t="129680" x="4565650" y="3600450"/>
          <p14:tracePt t="129687" x="4584700" y="3587750"/>
          <p14:tracePt t="129704" x="4616450" y="3549650"/>
          <p14:tracePt t="129721" x="4635500" y="3505200"/>
          <p14:tracePt t="129737" x="4660900" y="3460750"/>
          <p14:tracePt t="129754" x="4660900" y="3409950"/>
          <p14:tracePt t="129770" x="4660900" y="3378200"/>
          <p14:tracePt t="129787" x="4660900" y="3352800"/>
          <p14:tracePt t="129804" x="4635500" y="3321050"/>
          <p14:tracePt t="129821" x="4622800" y="3314700"/>
          <p14:tracePt t="129840" x="4514850" y="3282950"/>
          <p14:tracePt t="129854" x="4451350" y="3263900"/>
          <p14:tracePt t="129871" x="4438650" y="3263900"/>
          <p14:tracePt t="129887" x="4432300" y="3257550"/>
          <p14:tracePt t="129944" x="4425950" y="3251200"/>
          <p14:tracePt t="129952" x="4419600" y="3244850"/>
          <p14:tracePt t="129962" x="4419600" y="3238500"/>
          <p14:tracePt t="129971" x="4413250" y="3225800"/>
          <p14:tracePt t="129987" x="4400550" y="3206750"/>
          <p14:tracePt t="130004" x="4362450" y="3155950"/>
          <p14:tracePt t="130021" x="4292600" y="3092450"/>
          <p14:tracePt t="130038" x="4184650" y="2971800"/>
          <p14:tracePt t="130054" x="4171950" y="2927350"/>
          <p14:tracePt t="130071" x="4152900" y="2889250"/>
          <p14:tracePt t="130217" x="4159250" y="2889250"/>
          <p14:tracePt t="130226" x="4178300" y="2889250"/>
          <p14:tracePt t="130231" x="4197350" y="2889250"/>
          <p14:tracePt t="130249" x="4235450" y="2889250"/>
          <p14:tracePt t="130257" x="4260850" y="2889250"/>
          <p14:tracePt t="130271" x="4273550" y="2889250"/>
          <p14:tracePt t="130288" x="4311650" y="2889250"/>
          <p14:tracePt t="130304" x="4324350" y="2882900"/>
          <p14:tracePt t="130321" x="4330700" y="2882900"/>
          <p14:tracePt t="130439" x="4337050" y="2882900"/>
          <p14:tracePt t="132091" x="4337050" y="2933700"/>
          <p14:tracePt t="132100" x="4324350" y="3086100"/>
          <p14:tracePt t="132109" x="4273550" y="3314700"/>
          <p14:tracePt t="132116" x="4235450" y="3549650"/>
          <p14:tracePt t="132132" x="4102100" y="4019550"/>
          <p14:tracePt t="132149" x="3981450" y="4394200"/>
          <p14:tracePt t="132156" x="3949700" y="4521200"/>
          <p14:tracePt t="132168" x="3930650" y="4641850"/>
          <p14:tracePt t="132183" x="3917950" y="4813300"/>
          <p14:tracePt t="132199" x="3937000" y="4864100"/>
          <p14:tracePt t="132216" x="3987800" y="4883150"/>
          <p14:tracePt t="132233" x="4025900" y="4883150"/>
          <p14:tracePt t="132249" x="4038600" y="4883150"/>
          <p14:tracePt t="132489" x="4051300" y="4883150"/>
          <p14:tracePt t="132497" x="4057650" y="4870450"/>
          <p14:tracePt t="132505" x="4070350" y="4857750"/>
          <p14:tracePt t="132513" x="4076700" y="4838700"/>
          <p14:tracePt t="132530" x="4114800" y="4794250"/>
          <p14:tracePt t="132547" x="4140200" y="4756150"/>
          <p14:tracePt t="132563" x="4171950" y="4730750"/>
          <p14:tracePt t="132580" x="4184650" y="4718050"/>
          <p14:tracePt t="132597" x="4197350" y="4711700"/>
          <p14:tracePt t="132655" x="4197350" y="4699000"/>
          <p14:tracePt t="132669" x="4197350" y="4692650"/>
          <p14:tracePt t="132681" x="4197350" y="4686300"/>
          <p14:tracePt t="132689" x="4197350" y="4667250"/>
          <p14:tracePt t="132698" x="4197350" y="4660900"/>
          <p14:tracePt t="132713" x="4197350" y="4635500"/>
          <p14:tracePt t="132730" x="4197350" y="4603750"/>
          <p14:tracePt t="132747" x="4197350" y="4572000"/>
          <p14:tracePt t="132763" x="4197350" y="4559300"/>
          <p14:tracePt t="132780" x="4191000" y="4552950"/>
          <p14:tracePt t="132797" x="4191000" y="4540250"/>
          <p14:tracePt t="132813" x="4191000" y="4521200"/>
          <p14:tracePt t="132830" x="4197350" y="4502150"/>
          <p14:tracePt t="132848" x="4203700" y="4495800"/>
          <p14:tracePt t="132864" x="4216400" y="4476750"/>
          <p14:tracePt t="132880" x="4229100" y="4476750"/>
          <p14:tracePt t="132897" x="4229100" y="4470400"/>
          <p14:tracePt t="132914" x="4235450" y="4464050"/>
          <p14:tracePt t="132930" x="4241800" y="4464050"/>
          <p14:tracePt t="132947" x="4248150" y="4457700"/>
          <p14:tracePt t="132986" x="4248150" y="4445000"/>
          <p14:tracePt t="133024" x="4248150" y="4432300"/>
          <p14:tracePt t="133036" x="4241800" y="4425950"/>
          <p14:tracePt t="133043" x="4235450" y="4425950"/>
          <p14:tracePt t="133054" x="4222750" y="4419600"/>
          <p14:tracePt t="133064" x="4197350" y="4413250"/>
          <p14:tracePt t="133080" x="4171950" y="4406900"/>
          <p14:tracePt t="133097" x="4140200" y="4387850"/>
          <p14:tracePt t="133114" x="4133850" y="4381500"/>
          <p14:tracePt t="133130" x="4127500" y="4381500"/>
          <p14:tracePt t="133309" x="4127500" y="4375150"/>
          <p14:tracePt t="133317" x="4133850" y="4368800"/>
          <p14:tracePt t="133333" x="4146550" y="4362450"/>
          <p14:tracePt t="133341" x="4165600" y="4362450"/>
          <p14:tracePt t="133347" x="4191000" y="4362450"/>
          <p14:tracePt t="133364" x="4254500" y="4362450"/>
          <p14:tracePt t="133380" x="4343400" y="4362450"/>
          <p14:tracePt t="133397" x="4470400" y="4362450"/>
          <p14:tracePt t="133414" x="4629150" y="4362450"/>
          <p14:tracePt t="133431" x="4826000" y="4362450"/>
          <p14:tracePt t="133447" x="5130800" y="4362450"/>
          <p14:tracePt t="133464" x="5321300" y="4362450"/>
          <p14:tracePt t="133480" x="5467350" y="4362450"/>
          <p14:tracePt t="133497" x="5575300" y="4362450"/>
          <p14:tracePt t="133514" x="5638800" y="4362450"/>
          <p14:tracePt t="133531" x="5708650" y="4362450"/>
          <p14:tracePt t="133548" x="5746750" y="4362450"/>
          <p14:tracePt t="133564" x="5803900" y="4362450"/>
          <p14:tracePt t="133581" x="5861050" y="4368800"/>
          <p14:tracePt t="133598" x="5911850" y="4375150"/>
          <p14:tracePt t="133618" x="5975350" y="4375150"/>
          <p14:tracePt t="133631" x="6032500" y="4375150"/>
          <p14:tracePt t="133647" x="6102350" y="4375150"/>
          <p14:tracePt t="133664" x="6134100" y="4375150"/>
          <p14:tracePt t="133681" x="6146800" y="4375150"/>
          <p14:tracePt t="133697" x="6153150" y="4375150"/>
          <p14:tracePt t="134354" x="6153150" y="4381500"/>
          <p14:tracePt t="134362" x="6153150" y="4387850"/>
          <p14:tracePt t="134378" x="6140450" y="4387850"/>
          <p14:tracePt t="134386" x="6108700" y="4387850"/>
          <p14:tracePt t="134395" x="6076950" y="4387850"/>
          <p14:tracePt t="134411" x="5956300" y="4400550"/>
          <p14:tracePt t="134428" x="5778500" y="4425950"/>
          <p14:tracePt t="134445" x="5549900" y="4470400"/>
          <p14:tracePt t="134461" x="5289550" y="4540250"/>
          <p14:tracePt t="134478" x="4978400" y="4641850"/>
          <p14:tracePt t="134495" x="4648200" y="4743450"/>
          <p14:tracePt t="134512" x="4311650" y="4857750"/>
          <p14:tracePt t="134528" x="4114800" y="4927600"/>
          <p14:tracePt t="134545" x="3962400" y="4972050"/>
          <p14:tracePt t="134561" x="3810000" y="4984750"/>
          <p14:tracePt t="134578" x="3714750" y="5003800"/>
          <p14:tracePt t="134595" x="3613150" y="5010150"/>
          <p14:tracePt t="134612" x="3536950" y="5010150"/>
          <p14:tracePt t="134628" x="3441700" y="5010150"/>
          <p14:tracePt t="134645" x="3384550" y="5010150"/>
          <p14:tracePt t="134662" x="3346450" y="5016500"/>
          <p14:tracePt t="134668" x="3340100" y="5016500"/>
          <p14:tracePt t="134678" x="3327400" y="5016500"/>
          <p14:tracePt t="134695" x="3295650" y="5022850"/>
          <p14:tracePt t="134714" x="3181350" y="5048250"/>
          <p14:tracePt t="134728" x="3117850" y="5048250"/>
          <p14:tracePt t="134745" x="2882900" y="5092700"/>
          <p14:tracePt t="134762" x="2724150" y="5099050"/>
          <p14:tracePt t="134778" x="2584450" y="5099050"/>
          <p14:tracePt t="134795" x="2476500" y="5099050"/>
          <p14:tracePt t="134812" x="2368550" y="5099050"/>
          <p14:tracePt t="134828" x="2241550" y="5092700"/>
          <p14:tracePt t="134845" x="2101850" y="5080000"/>
          <p14:tracePt t="134862" x="1981200" y="5067300"/>
          <p14:tracePt t="134879" x="1911350" y="5048250"/>
          <p14:tracePt t="134896" x="1879600" y="5041900"/>
          <p14:tracePt t="134912" x="1873250" y="5041900"/>
          <p14:tracePt t="135053" x="1854200" y="5041900"/>
          <p14:tracePt t="135069" x="1841500" y="5041900"/>
          <p14:tracePt t="135073" x="1822450" y="5041900"/>
          <p14:tracePt t="135085" x="1803400" y="5041900"/>
          <p14:tracePt t="135096" x="1790700" y="5035550"/>
          <p14:tracePt t="135112" x="1765300" y="5035550"/>
          <p14:tracePt t="135129" x="1758950" y="5035550"/>
          <p14:tracePt t="135298" x="1752600" y="5035550"/>
          <p14:tracePt t="135306" x="1739900" y="5035550"/>
          <p14:tracePt t="135317" x="1720850" y="5035550"/>
          <p14:tracePt t="135330" x="1708150" y="5035550"/>
          <p14:tracePt t="135345" x="1701800" y="5035550"/>
          <p14:tracePt t="135419" x="1708150" y="5035550"/>
          <p14:tracePt t="135427" x="1714500" y="5035550"/>
          <p14:tracePt t="135436" x="1720850" y="5035550"/>
          <p14:tracePt t="135446" x="1733550" y="5035550"/>
          <p14:tracePt t="135462" x="1739900" y="5035550"/>
          <p14:tracePt t="135479" x="1746250" y="5035550"/>
          <p14:tracePt t="135496" x="1758950" y="5035550"/>
          <p14:tracePt t="135512" x="1797050" y="5035550"/>
          <p14:tracePt t="135529" x="1879600" y="5035550"/>
          <p14:tracePt t="135546" x="2025650" y="5035550"/>
          <p14:tracePt t="135562" x="2247900" y="5035550"/>
          <p14:tracePt t="135579" x="2508250" y="5035550"/>
          <p14:tracePt t="135596" x="2768600" y="5035550"/>
          <p14:tracePt t="135612" x="2933700" y="5035550"/>
          <p14:tracePt t="135629" x="3022600" y="5035550"/>
          <p14:tracePt t="135646" x="3035300" y="5035550"/>
          <p14:tracePt t="135730" x="3048000" y="5035550"/>
          <p14:tracePt t="135747" x="3073400" y="5035550"/>
          <p14:tracePt t="135753" x="3105150" y="5035550"/>
          <p14:tracePt t="135762" x="3136900" y="5035550"/>
          <p14:tracePt t="135779" x="3232150" y="5035550"/>
          <p14:tracePt t="135796" x="3390900" y="5035550"/>
          <p14:tracePt t="135813" x="3549650" y="5035550"/>
          <p14:tracePt t="135829" x="3714750" y="5035550"/>
          <p14:tracePt t="135846" x="3797300" y="5035550"/>
          <p14:tracePt t="135863" x="3816350" y="5035550"/>
          <p14:tracePt t="135982" x="3822700" y="5035550"/>
          <p14:tracePt t="135997" x="3835400" y="5035550"/>
          <p14:tracePt t="136005" x="3841750" y="5035550"/>
          <p14:tracePt t="136021" x="3848100" y="5035550"/>
          <p14:tracePt t="136029" x="3860800" y="5035550"/>
          <p14:tracePt t="136046" x="3879850" y="5035550"/>
          <p14:tracePt t="136063" x="3886200" y="5041900"/>
          <p14:tracePt t="136178" x="3892550" y="5048250"/>
          <p14:tracePt t="136573" x="3886200" y="5048250"/>
          <p14:tracePt t="136581" x="3886200" y="5035550"/>
          <p14:tracePt t="136594" x="3892550" y="5022850"/>
          <p14:tracePt t="136604" x="3892550" y="5016500"/>
          <p14:tracePt t="136616" x="3898900" y="4997450"/>
          <p14:tracePt t="136632" x="3924300" y="4959350"/>
          <p14:tracePt t="136649" x="3962400" y="4921250"/>
          <p14:tracePt t="136654" x="3981450" y="4902200"/>
          <p14:tracePt t="136665" x="3987800" y="4889500"/>
          <p14:tracePt t="136681" x="4006850" y="4857750"/>
          <p14:tracePt t="136788" x="4019550" y="4864100"/>
          <p14:tracePt t="136795" x="4019550" y="4870450"/>
          <p14:tracePt t="136806" x="4025900" y="4870450"/>
          <p14:tracePt t="136815" x="4032250" y="4876800"/>
          <p14:tracePt t="136831" x="4064000" y="4883150"/>
          <p14:tracePt t="136850" x="4089400" y="4883150"/>
          <p14:tracePt t="136866" x="4197350" y="4883150"/>
          <p14:tracePt t="136881" x="4305300" y="4883150"/>
          <p14:tracePt t="136898" x="4432300" y="4883150"/>
          <p14:tracePt t="136916" x="4540250" y="4876800"/>
          <p14:tracePt t="136931" x="4622800" y="4857750"/>
          <p14:tracePt t="136948" x="4660900" y="4851400"/>
          <p14:tracePt t="136965" x="4667250" y="4851400"/>
          <p14:tracePt t="137010" x="4673600" y="4851400"/>
          <p14:tracePt t="137026" x="4692650" y="4851400"/>
          <p14:tracePt t="137038" x="4699000" y="4851400"/>
          <p14:tracePt t="137049" x="4711700" y="4851400"/>
          <p14:tracePt t="137065" x="4718050" y="4851400"/>
          <p14:tracePt t="137107" x="4699000" y="4851400"/>
          <p14:tracePt t="137116" x="4667250" y="4851400"/>
          <p14:tracePt t="137123" x="4641850" y="4851400"/>
          <p14:tracePt t="137132" x="4603750" y="4851400"/>
          <p14:tracePt t="137148" x="4559300" y="4851400"/>
          <p14:tracePt t="137156" x="4540250" y="4851400"/>
          <p14:tracePt t="137165" x="4533900" y="4851400"/>
          <p14:tracePt t="137182" x="4527550" y="4851400"/>
          <p14:tracePt t="137226" x="4521200" y="4851400"/>
          <p14:tracePt t="137237" x="4514850" y="4857750"/>
          <p14:tracePt t="137242" x="4508500" y="4864100"/>
          <p14:tracePt t="137255" x="4476750" y="4870450"/>
          <p14:tracePt t="137269" x="4362450" y="4883150"/>
          <p14:tracePt t="137282" x="4235450" y="4883150"/>
          <p14:tracePt t="137298" x="4121150" y="4883150"/>
          <p14:tracePt t="137315" x="4057650" y="4883150"/>
          <p14:tracePt t="137332" x="4025900" y="4883150"/>
          <p14:tracePt t="137412" x="4032250" y="4883150"/>
          <p14:tracePt t="137531" x="4038600" y="4883150"/>
          <p14:tracePt t="137539" x="4051300" y="4883150"/>
          <p14:tracePt t="137556" x="4057650" y="4883150"/>
          <p14:tracePt t="137566" x="4076700" y="4883150"/>
          <p14:tracePt t="137582" x="4133850" y="4883150"/>
          <p14:tracePt t="137599" x="4241800" y="4883150"/>
          <p14:tracePt t="137616" x="4419600" y="4883150"/>
          <p14:tracePt t="137633" x="4622800" y="4883150"/>
          <p14:tracePt t="137652" x="4819650" y="4883150"/>
          <p14:tracePt t="137660" x="4933950" y="4883150"/>
          <p14:tracePt t="137665" x="4972050" y="4883150"/>
          <p14:tracePt t="137682" x="4997450" y="4883150"/>
          <p14:tracePt t="137863" x="5003800" y="4883150"/>
          <p14:tracePt t="137872" x="5016500" y="4883150"/>
          <p14:tracePt t="137892" x="5054600" y="4883150"/>
          <p14:tracePt t="137899" x="5060950" y="4883150"/>
          <p14:tracePt t="137916" x="5080000" y="4876800"/>
          <p14:tracePt t="137932" x="5086350" y="4876800"/>
          <p14:tracePt t="138700" x="5092700" y="4870450"/>
          <p14:tracePt t="138708" x="5099050" y="4870450"/>
          <p14:tracePt t="138716" x="5118100" y="4870450"/>
          <p14:tracePt t="138724" x="5137150" y="4870450"/>
          <p14:tracePt t="138741" x="5194300" y="4864100"/>
          <p14:tracePt t="138757" x="5226050" y="4857750"/>
          <p14:tracePt t="138775" x="5245100" y="4857750"/>
          <p14:tracePt t="138791" x="5257800" y="4851400"/>
          <p14:tracePt t="138829" x="5264150" y="4851400"/>
          <p14:tracePt t="138867" x="5264150" y="4845050"/>
          <p14:tracePt t="138892" x="5270500" y="4845050"/>
          <p14:tracePt t="138908" x="5276850" y="4838700"/>
          <p14:tracePt t="138923" x="5276850" y="4832350"/>
          <p14:tracePt t="138932" x="5289550" y="4832350"/>
          <p14:tracePt t="138955" x="5302250" y="4819650"/>
          <p14:tracePt t="138964" x="5327650" y="4813300"/>
          <p14:tracePt t="138981" x="5353050" y="4806950"/>
          <p14:tracePt t="138991" x="5365750" y="4800600"/>
          <p14:tracePt t="139007" x="5410200" y="4787900"/>
          <p14:tracePt t="139024" x="5461000" y="4775200"/>
          <p14:tracePt t="139041" x="5492750" y="4768850"/>
          <p14:tracePt t="139059" x="5524500" y="4749800"/>
          <p14:tracePt t="139091" x="5530850" y="4749800"/>
          <p14:tracePt t="139107" x="5543550" y="4749800"/>
          <p14:tracePt t="139124" x="5556250" y="4743450"/>
          <p14:tracePt t="139141" x="5594350" y="4730750"/>
          <p14:tracePt t="139158" x="5607050" y="4724400"/>
          <p14:tracePt t="139165" x="5626100" y="4718050"/>
          <p14:tracePt t="139174" x="5632450" y="4711700"/>
          <p14:tracePt t="139191" x="5651500" y="4705350"/>
          <p14:tracePt t="139208" x="5657850" y="4699000"/>
          <p14:tracePt t="139241" x="5676900" y="4699000"/>
          <p14:tracePt t="139260" x="5689600" y="4692650"/>
          <p14:tracePt t="139274" x="5702300" y="4686300"/>
          <p14:tracePt t="139291" x="5721350" y="4679950"/>
          <p14:tracePt t="139308" x="5727700" y="4679950"/>
          <p14:tracePt t="139324" x="5734050" y="4679950"/>
          <p14:tracePt t="139372" x="5746750" y="4679950"/>
          <p14:tracePt t="139381" x="5753100" y="4679950"/>
          <p14:tracePt t="139398" x="5772150" y="4679950"/>
          <p14:tracePt t="139408" x="5778500" y="4686300"/>
          <p14:tracePt t="139424" x="5810250" y="4699000"/>
          <p14:tracePt t="139441" x="5816600" y="4705350"/>
          <p14:tracePt t="139474" x="5822950" y="4711700"/>
          <p14:tracePt t="139491" x="5822950" y="4718050"/>
          <p14:tracePt t="139524" x="5829300" y="4724400"/>
          <p14:tracePt t="139563" x="5835650" y="4724400"/>
          <p14:tracePt t="139703" x="5835650" y="4730750"/>
          <p14:tracePt t="139720" x="5829300" y="4730750"/>
          <p14:tracePt t="139744" x="5822950" y="4730750"/>
          <p14:tracePt t="139750" x="5810250" y="4730750"/>
          <p14:tracePt t="139764" x="5797550" y="4730750"/>
          <p14:tracePt t="139775" x="5784850" y="4724400"/>
          <p14:tracePt t="139792" x="5765800" y="4699000"/>
          <p14:tracePt t="139808" x="5734050" y="4667250"/>
          <p14:tracePt t="139825" x="5689600" y="4622800"/>
          <p14:tracePt t="139841" x="5651500" y="4597400"/>
          <p14:tracePt t="139859" x="5486400" y="4514850"/>
          <p14:tracePt t="139875" x="5346700" y="4464050"/>
          <p14:tracePt t="139891" x="5257800" y="4438650"/>
          <p14:tracePt t="139908" x="5226050" y="4438650"/>
          <p14:tracePt t="140090" x="5219700" y="4438650"/>
          <p14:tracePt t="140150" x="5213350" y="4438650"/>
          <p14:tracePt t="140156" x="5207000" y="4438650"/>
          <p14:tracePt t="140180" x="5207000" y="4445000"/>
          <p14:tracePt t="140189" x="5207000" y="4451350"/>
          <p14:tracePt t="140201" x="5207000" y="4457700"/>
          <p14:tracePt t="140214" x="5207000" y="4464050"/>
          <p14:tracePt t="140231" x="5207000" y="4470400"/>
          <p14:tracePt t="140247" x="5207000" y="4476750"/>
          <p14:tracePt t="140292" x="5207000" y="4489450"/>
          <p14:tracePt t="140333" x="5226050" y="4495800"/>
          <p14:tracePt t="140390" x="5238750" y="4508500"/>
          <p14:tracePt t="140412" x="5238750" y="4514850"/>
          <p14:tracePt t="140428" x="5238750" y="4527550"/>
          <p14:tracePt t="140437" x="5238750" y="4540250"/>
          <p14:tracePt t="140454" x="5238750" y="4565650"/>
          <p14:tracePt t="140461" x="5238750" y="4584700"/>
          <p14:tracePt t="140470" x="5238750" y="4603750"/>
          <p14:tracePt t="140481" x="5238750" y="4629150"/>
          <p14:tracePt t="140497" x="5238750" y="4673600"/>
          <p14:tracePt t="140515" x="5238750" y="4705350"/>
          <p14:tracePt t="140531" x="5238750" y="4724400"/>
          <p14:tracePt t="140604" x="5245100" y="4730750"/>
          <p14:tracePt t="140613" x="5251450" y="4730750"/>
          <p14:tracePt t="140622" x="5283200" y="4724400"/>
          <p14:tracePt t="140631" x="5314950" y="4718050"/>
          <p14:tracePt t="140648" x="5410200" y="4660900"/>
          <p14:tracePt t="140655" x="5467350" y="4648200"/>
          <p14:tracePt t="140664" x="5530850" y="4610100"/>
          <p14:tracePt t="140681" x="5645150" y="4552950"/>
          <p14:tracePt t="140697" x="5778500" y="4489450"/>
          <p14:tracePt t="140715" x="5981700" y="4425950"/>
          <p14:tracePt t="140732" x="6045200" y="4413250"/>
          <p14:tracePt t="140748" x="6051550" y="4413250"/>
          <p14:tracePt t="140876" x="6064250" y="4419600"/>
          <p14:tracePt t="140892" x="6076950" y="4432300"/>
          <p14:tracePt t="140904" x="6076950" y="4438650"/>
          <p14:tracePt t="140908" x="6083300" y="4464050"/>
          <p14:tracePt t="140920" x="6096000" y="4476750"/>
          <p14:tracePt t="140931" x="6115050" y="4502150"/>
          <p14:tracePt t="140948" x="6134100" y="4521200"/>
          <p14:tracePt t="140965" x="6134100" y="4533900"/>
          <p14:tracePt t="140981" x="6140450" y="4546600"/>
          <p14:tracePt t="140998" x="6140450" y="4572000"/>
          <p14:tracePt t="141015" x="6140450" y="4610100"/>
          <p14:tracePt t="141031" x="6121400" y="4667250"/>
          <p14:tracePt t="141048" x="6096000" y="4718050"/>
          <p14:tracePt t="141065" x="6089650" y="4737100"/>
          <p14:tracePt t="141081" x="6083300" y="4737100"/>
          <p14:tracePt t="142125" x="6083300" y="4749800"/>
          <p14:tracePt t="142141" x="6083300" y="4756150"/>
          <p14:tracePt t="142158" x="6089650" y="4762500"/>
          <p14:tracePt t="144727" x="6102350" y="4762500"/>
          <p14:tracePt t="144743" x="6108700" y="4762500"/>
          <p14:tracePt t="144921" x="6115050" y="4762500"/>
          <p14:tracePt t="144929" x="6121400" y="4762500"/>
          <p14:tracePt t="144945" x="6146800" y="4775200"/>
          <p14:tracePt t="144951" x="6165850" y="4794250"/>
          <p14:tracePt t="144968" x="6191250" y="4813300"/>
          <p14:tracePt t="144979" x="6203950" y="4826000"/>
          <p14:tracePt t="144996" x="6261100" y="4851400"/>
          <p14:tracePt t="145013" x="6413500" y="4921250"/>
          <p14:tracePt t="145029" x="6527800" y="4991100"/>
          <p14:tracePt t="145046" x="6661150" y="5022850"/>
          <p14:tracePt t="145062" x="6826250" y="5080000"/>
          <p14:tracePt t="145079" x="6965950" y="5118100"/>
          <p14:tracePt t="145096" x="7067550" y="5149850"/>
          <p14:tracePt t="145112" x="7112000" y="5162550"/>
          <p14:tracePt t="145129" x="7143750" y="5168900"/>
          <p14:tracePt t="145163" x="7150100" y="5168900"/>
          <p14:tracePt t="145201" x="7162800" y="5168900"/>
          <p14:tracePt t="145235" x="7169150" y="5168900"/>
          <p14:tracePt t="145241" x="7181850" y="5168900"/>
          <p14:tracePt t="145254" x="7194550" y="5168900"/>
          <p14:tracePt t="145262" x="7207250" y="5168900"/>
          <p14:tracePt t="145279" x="7219950" y="5168900"/>
          <p14:tracePt t="145296" x="7270750" y="5156200"/>
          <p14:tracePt t="145313" x="7283450" y="5149850"/>
          <p14:tracePt t="145329" x="7308850" y="5137150"/>
          <p14:tracePt t="145346" x="7321550" y="5130800"/>
          <p14:tracePt t="145363" x="7334250" y="5124450"/>
          <p14:tracePt t="145379" x="7346950" y="5124450"/>
          <p14:tracePt t="145396" x="7359650" y="5118100"/>
          <p14:tracePt t="145462" x="7366000" y="5111750"/>
          <p14:tracePt t="145495" x="7372350" y="5105400"/>
          <p14:tracePt t="145585" x="7378700" y="5105400"/>
          <p14:tracePt t="145743" x="7366000" y="5105400"/>
          <p14:tracePt t="145752" x="7353300" y="5105400"/>
          <p14:tracePt t="145759" x="7346950" y="5105400"/>
          <p14:tracePt t="145768" x="7340600" y="5105400"/>
          <p14:tracePt t="146223" x="7334250" y="5105400"/>
          <p14:tracePt t="146231" x="7327900" y="5105400"/>
          <p14:tracePt t="146239" x="7321550" y="5105400"/>
          <p14:tracePt t="146247" x="7308850" y="5105400"/>
          <p14:tracePt t="146264" x="7302500" y="5105400"/>
          <p14:tracePt t="146287" x="7296150" y="5105400"/>
          <p14:tracePt t="146303" x="7289800" y="5111750"/>
          <p14:tracePt t="146314" x="7283450" y="5111750"/>
          <p14:tracePt t="146330" x="7277100" y="5118100"/>
          <p14:tracePt t="146347" x="7258050" y="5118100"/>
          <p14:tracePt t="146364" x="7239000" y="5118100"/>
          <p14:tracePt t="146380" x="7226300" y="5118100"/>
          <p14:tracePt t="146398" x="7213600" y="5124450"/>
          <p14:tracePt t="146414" x="7200900" y="5137150"/>
          <p14:tracePt t="146431" x="7194550" y="5143500"/>
          <p14:tracePt t="146448" x="7188200" y="5149850"/>
          <p14:tracePt t="146464" x="7169150" y="5162550"/>
          <p14:tracePt t="146481" x="7156450" y="5175250"/>
          <p14:tracePt t="146497" x="7150100" y="5187950"/>
          <p14:tracePt t="146887" x="7156450" y="5175250"/>
          <p14:tracePt t="146903" x="7169150" y="5162550"/>
          <p14:tracePt t="146912" x="7175500" y="5156200"/>
          <p14:tracePt t="146919" x="7188200" y="5137150"/>
          <p14:tracePt t="146928" x="7188200" y="5124450"/>
          <p14:tracePt t="146944" x="7213600" y="5099050"/>
          <p14:tracePt t="146961" x="7219950" y="5092700"/>
          <p14:tracePt t="146978" x="7226300" y="5086350"/>
          <p14:tracePt t="146995" x="7239000" y="5073650"/>
          <p14:tracePt t="147011" x="7239000" y="5067300"/>
          <p14:tracePt t="147028" x="7270750" y="5060950"/>
          <p14:tracePt t="147045" x="7296150" y="5048250"/>
          <p14:tracePt t="147061" x="7327900" y="5029200"/>
          <p14:tracePt t="147078" x="7359650" y="5010150"/>
          <p14:tracePt t="147095" x="7372350" y="5010150"/>
          <p14:tracePt t="147111" x="7385050" y="4997450"/>
          <p14:tracePt t="147144" x="7378700" y="4991100"/>
          <p14:tracePt t="147152" x="7372350" y="4991100"/>
          <p14:tracePt t="147161" x="7353300" y="4984750"/>
          <p14:tracePt t="147178" x="7308850" y="4965700"/>
          <p14:tracePt t="147195" x="7283450" y="4959350"/>
          <p14:tracePt t="147211" x="7270750" y="4953000"/>
          <p14:tracePt t="147228" x="7264400" y="4953000"/>
          <p14:tracePt t="147304" x="7258050" y="4953000"/>
          <p14:tracePt t="147321" x="7251700" y="4953000"/>
          <p14:tracePt t="147337" x="7245350" y="4953000"/>
          <p14:tracePt t="147368" x="7239000" y="4953000"/>
          <p14:tracePt t="147377" x="7226300" y="4940300"/>
          <p14:tracePt t="147385" x="7213600" y="4940300"/>
          <p14:tracePt t="147395" x="7188200" y="4927600"/>
          <p14:tracePt t="147412" x="7162800" y="4902200"/>
          <p14:tracePt t="147428" x="7112000" y="4876800"/>
          <p14:tracePt t="147445" x="7099300" y="4870450"/>
          <p14:tracePt t="147462" x="7073900" y="4864100"/>
          <p14:tracePt t="147641" x="7067550" y="4857750"/>
          <p14:tracePt t="147653" x="7054850" y="4845050"/>
          <p14:tracePt t="147658" x="7042150" y="4838700"/>
          <p14:tracePt t="147666" x="7035800" y="4838700"/>
          <p14:tracePt t="147678" x="7016750" y="4832350"/>
          <p14:tracePt t="147697" x="7010400" y="4832350"/>
          <p14:tracePt t="147712" x="7004050" y="4826000"/>
          <p14:tracePt t="147745" x="6991350" y="4813300"/>
          <p14:tracePt t="147777" x="6985000" y="4800600"/>
          <p14:tracePt t="147801" x="6985000" y="4794250"/>
          <p14:tracePt t="147827" x="6985000" y="4781550"/>
          <p14:tracePt t="147849" x="6991350" y="4775200"/>
          <p14:tracePt t="147896" x="7004050" y="4762500"/>
          <p14:tracePt t="147919" x="7010400" y="4756150"/>
          <p14:tracePt t="147943" x="7016750" y="4756150"/>
          <p14:tracePt t="147967" x="7023100" y="4749800"/>
          <p14:tracePt t="148170" x="7016750" y="4749800"/>
          <p14:tracePt t="148186" x="7010400" y="4756150"/>
          <p14:tracePt t="148203" x="6997700" y="4756150"/>
          <p14:tracePt t="148219" x="6991350" y="4756150"/>
          <p14:tracePt t="148857" x="6991350" y="4762500"/>
          <p14:tracePt t="148864" x="6997700" y="4775200"/>
          <p14:tracePt t="148872" x="7023100" y="4800600"/>
          <p14:tracePt t="148881" x="7042150" y="4813300"/>
          <p14:tracePt t="148897" x="7131050" y="4857750"/>
          <p14:tracePt t="148914" x="7251700" y="4914900"/>
          <p14:tracePt t="148931" x="7321550" y="4927600"/>
          <p14:tracePt t="148948" x="7334250" y="4927600"/>
          <p14:tracePt t="149107" x="7327900" y="4927600"/>
          <p14:tracePt t="149144" x="7321550" y="4927600"/>
          <p14:tracePt t="149156" x="7315200" y="4927600"/>
          <p14:tracePt t="149249" x="7308850" y="4927600"/>
          <p14:tracePt t="149258" x="7302500" y="4927600"/>
          <p14:tracePt t="149269" x="7296150" y="4927600"/>
          <p14:tracePt t="149281" x="7270750" y="4921250"/>
          <p14:tracePt t="149298" x="7258050" y="4902200"/>
          <p14:tracePt t="149314" x="7239000" y="4864100"/>
          <p14:tracePt t="149331" x="7219950" y="4845050"/>
          <p14:tracePt t="149348" x="7213600" y="4826000"/>
          <p14:tracePt t="149364" x="7213600" y="4819650"/>
          <p14:tracePt t="149402" x="7213600" y="4806950"/>
          <p14:tracePt t="149416" x="7213600" y="4787900"/>
          <p14:tracePt t="149431" x="7213600" y="4730750"/>
          <p14:tracePt t="149448" x="7219950" y="4692650"/>
          <p14:tracePt t="149465" x="7232650" y="4654550"/>
          <p14:tracePt t="149482" x="7251700" y="4610100"/>
          <p14:tracePt t="149500" x="7264400" y="4584700"/>
          <p14:tracePt t="149515" x="7283450" y="4565650"/>
          <p14:tracePt t="149531" x="7308850" y="4546600"/>
          <p14:tracePt t="149548" x="7334250" y="4533900"/>
          <p14:tracePt t="149564" x="7359650" y="4521200"/>
          <p14:tracePt t="149581" x="7359650" y="4514850"/>
          <p14:tracePt t="149598" x="7372350" y="4502150"/>
          <p14:tracePt t="149617" x="7391400" y="4495800"/>
          <p14:tracePt t="149631" x="7410450" y="4489450"/>
          <p14:tracePt t="149648" x="7416800" y="4483100"/>
          <p14:tracePt t="149665" x="7423150" y="4483100"/>
          <p14:tracePt t="149681" x="7429500" y="4483100"/>
          <p14:tracePt t="149873" x="7429500" y="4495800"/>
          <p14:tracePt t="149881" x="7429500" y="4508500"/>
          <p14:tracePt t="149889" x="7416800" y="4521200"/>
          <p14:tracePt t="149898" x="7404100" y="4540250"/>
          <p14:tracePt t="149913" x="7372350" y="4584700"/>
          <p14:tracePt t="149929" x="7340600" y="4622800"/>
          <p14:tracePt t="149946" x="7296150" y="4673600"/>
          <p14:tracePt t="149963" x="7219950" y="4718050"/>
          <p14:tracePt t="149980" x="7156450" y="4743450"/>
          <p14:tracePt t="149997" x="7048500" y="4781550"/>
          <p14:tracePt t="150013" x="6959600" y="4813300"/>
          <p14:tracePt t="150030" x="6889750" y="4832350"/>
          <p14:tracePt t="150046" x="6870700" y="4832350"/>
          <p14:tracePt t="150063" x="6845300" y="4832350"/>
          <p14:tracePt t="150080" x="6838950" y="4832350"/>
          <p14:tracePt t="150096" x="6826250" y="4832350"/>
          <p14:tracePt t="150113" x="6800850" y="4832350"/>
          <p14:tracePt t="150130" x="6788150" y="4832350"/>
          <p14:tracePt t="150146" x="6781800" y="4832350"/>
          <p14:tracePt t="150163" x="6769100" y="4813300"/>
          <p14:tracePt t="150180" x="6762750" y="4813300"/>
          <p14:tracePt t="150197" x="6756400" y="4794250"/>
          <p14:tracePt t="150213" x="6750050" y="4781550"/>
          <p14:tracePt t="150230" x="6743700" y="4768850"/>
          <p14:tracePt t="150249" x="6737350" y="4762500"/>
          <p14:tracePt t="150280" x="6731000" y="4756150"/>
          <p14:tracePt t="150441" x="6724650" y="4756150"/>
          <p14:tracePt t="150451" x="6711950" y="4762500"/>
          <p14:tracePt t="150457" x="6711950" y="4768850"/>
          <p14:tracePt t="150468" x="6699250" y="4781550"/>
          <p14:tracePt t="150482" x="6680200" y="4813300"/>
          <p14:tracePt t="150497" x="6661150" y="4832350"/>
          <p14:tracePt t="150513" x="6642100" y="4851400"/>
          <p14:tracePt t="150530" x="6629400" y="4864100"/>
          <p14:tracePt t="150547" x="6616700" y="4876800"/>
          <p14:tracePt t="150564" x="6591300" y="4895850"/>
          <p14:tracePt t="150580" x="6565900" y="4902200"/>
          <p14:tracePt t="150597" x="6534150" y="4921250"/>
          <p14:tracePt t="150614" x="6477000" y="4933950"/>
          <p14:tracePt t="150630" x="6432550" y="4953000"/>
          <p14:tracePt t="150648" x="6413500" y="4953000"/>
          <p14:tracePt t="150663" x="6388100" y="4959350"/>
          <p14:tracePt t="150730" x="6381750" y="4959350"/>
          <p14:tracePt t="150761" x="6375400" y="4959350"/>
          <p14:tracePt t="150770" x="6369050" y="4959350"/>
          <p14:tracePt t="150793" x="6356350" y="4965700"/>
          <p14:tracePt t="150811" x="6343650" y="4965700"/>
          <p14:tracePt t="150819" x="6330950" y="4965700"/>
          <p14:tracePt t="150825" x="6305550" y="4965700"/>
          <p14:tracePt t="150835" x="6286500" y="4965700"/>
          <p14:tracePt t="150847" x="6261100" y="4965700"/>
          <p14:tracePt t="150864" x="6197600" y="4965700"/>
          <p14:tracePt t="150881" x="6140450" y="4965700"/>
          <p14:tracePt t="150897" x="6127750" y="4965700"/>
          <p14:tracePt t="150914" x="6108700" y="4965700"/>
          <p14:tracePt t="150955" x="6108700" y="4959350"/>
          <p14:tracePt t="150977" x="6108700" y="4953000"/>
          <p14:tracePt t="151178" x="6108700" y="4946650"/>
          <p14:tracePt t="151187" x="6108700" y="4940300"/>
          <p14:tracePt t="151196" x="6108700" y="4933950"/>
          <p14:tracePt t="151219" x="6115050" y="4933950"/>
          <p14:tracePt t="151404" x="6115050" y="4927600"/>
          <p14:tracePt t="151428" x="6115050" y="4914900"/>
          <p14:tracePt t="151443" x="6115050" y="4908550"/>
          <p14:tracePt t="151452" x="6108700" y="4902200"/>
          <p14:tracePt t="151469" x="6108700" y="4889500"/>
          <p14:tracePt t="151484" x="6108700" y="4876800"/>
          <p14:tracePt t="151496" x="6108700" y="4870450"/>
          <p14:tracePt t="151512" x="6083300" y="4819650"/>
          <p14:tracePt t="151529" x="6076950" y="4806950"/>
          <p14:tracePt t="151545" x="6070600" y="4800600"/>
          <p14:tracePt t="151642" x="6064250" y="4800600"/>
          <p14:tracePt t="151658" x="6051550" y="4800600"/>
          <p14:tracePt t="151673" x="6045200" y="4806950"/>
          <p14:tracePt t="151685" x="6032500" y="4813300"/>
          <p14:tracePt t="151699" x="6019800" y="4819650"/>
          <p14:tracePt t="151705" x="6007100" y="4832350"/>
          <p14:tracePt t="151713" x="6007100" y="4838700"/>
          <p14:tracePt t="151729" x="5994400" y="4845050"/>
          <p14:tracePt t="151746" x="5981700" y="4857750"/>
          <p14:tracePt t="151867" x="5975350" y="4864100"/>
          <p14:tracePt t="151889" x="5969000" y="4864100"/>
          <p14:tracePt t="151901" x="5956300" y="4870450"/>
          <p14:tracePt t="151907" x="5956300" y="4876800"/>
          <p14:tracePt t="151921" x="5937250" y="4876800"/>
          <p14:tracePt t="151933" x="5930900" y="4876800"/>
          <p14:tracePt t="151949" x="5918200" y="4876800"/>
          <p14:tracePt t="151963" x="5892800" y="4876800"/>
          <p14:tracePt t="151979" x="5873750" y="4876800"/>
          <p14:tracePt t="151996" x="5854700" y="4870450"/>
          <p14:tracePt t="152013" x="5829300" y="4851400"/>
          <p14:tracePt t="152058" x="5822950" y="4851400"/>
          <p14:tracePt t="152070" x="5816600" y="4851400"/>
          <p14:tracePt t="152087" x="5810250" y="4851400"/>
          <p14:tracePt t="152096" x="5803900" y="4851400"/>
          <p14:tracePt t="152113" x="5784850" y="4851400"/>
          <p14:tracePt t="152129" x="5765800" y="4851400"/>
          <p14:tracePt t="152146" x="5753100" y="4857750"/>
          <p14:tracePt t="152163" x="5740400" y="4857750"/>
          <p14:tracePt t="152170" x="5734050" y="4857750"/>
          <p14:tracePt t="152196" x="5727700" y="4857750"/>
          <p14:tracePt t="152213" x="5715000" y="4857750"/>
          <p14:tracePt t="152230" x="5708650" y="4857750"/>
          <p14:tracePt t="152246" x="5689600" y="4857750"/>
          <p14:tracePt t="152263" x="5638800" y="4838700"/>
          <p14:tracePt t="152280" x="5581650" y="4832350"/>
          <p14:tracePt t="152296" x="5530850" y="4819650"/>
          <p14:tracePt t="152313" x="5524500" y="4819650"/>
          <p14:tracePt t="152469" x="5530850" y="4819650"/>
          <p14:tracePt t="152473" x="5549900" y="4819650"/>
          <p14:tracePt t="152487" x="5562600" y="4819650"/>
          <p14:tracePt t="152496" x="5588000" y="4819650"/>
          <p14:tracePt t="152513" x="5613400" y="4826000"/>
          <p14:tracePt t="152530" x="5638800" y="4832350"/>
          <p14:tracePt t="152547" x="5664200" y="4832350"/>
          <p14:tracePt t="152563" x="5689600" y="4845050"/>
          <p14:tracePt t="152580" x="5695950" y="4851400"/>
          <p14:tracePt t="152597" x="5715000" y="4857750"/>
          <p14:tracePt t="152613" x="5727700" y="4864100"/>
          <p14:tracePt t="152630" x="5740400" y="4870450"/>
          <p14:tracePt t="152647" x="5753100" y="4876800"/>
          <p14:tracePt t="152663" x="5784850" y="4883150"/>
          <p14:tracePt t="152670" x="5791200" y="4883150"/>
          <p14:tracePt t="152680" x="5803900" y="4883150"/>
          <p14:tracePt t="152697" x="5873750" y="4895850"/>
          <p14:tracePt t="152713" x="5962650" y="4908550"/>
          <p14:tracePt t="152730" x="6089650" y="4908550"/>
          <p14:tracePt t="152747" x="6280150" y="4908550"/>
          <p14:tracePt t="152764" x="6483350" y="4933950"/>
          <p14:tracePt t="152780" x="6642100" y="4953000"/>
          <p14:tracePt t="152797" x="6762750" y="4978400"/>
          <p14:tracePt t="152813" x="6813550" y="4978400"/>
          <p14:tracePt t="152899" x="6819900" y="4978400"/>
          <p14:tracePt t="152915" x="6826250" y="4978400"/>
          <p14:tracePt t="152922" x="6838950" y="4978400"/>
          <p14:tracePt t="152933" x="6845300" y="4978400"/>
          <p14:tracePt t="152947" x="6870700" y="4978400"/>
          <p14:tracePt t="152963" x="6896100" y="4978400"/>
          <p14:tracePt t="152980" x="6953250" y="4978400"/>
          <p14:tracePt t="152998" x="7061200" y="4978400"/>
          <p14:tracePt t="153014" x="7175500" y="4978400"/>
          <p14:tracePt t="153030" x="7296150" y="4978400"/>
          <p14:tracePt t="153047" x="7410450" y="4978400"/>
          <p14:tracePt t="153065" x="7550150" y="4978400"/>
          <p14:tracePt t="153081" x="7696200" y="4978400"/>
          <p14:tracePt t="153097" x="7848600" y="4978400"/>
          <p14:tracePt t="153113" x="7886700" y="4978400"/>
          <p14:tracePt t="153130" x="7905750" y="4978400"/>
          <p14:tracePt t="153883" x="7912100" y="4978400"/>
          <p14:tracePt t="153890" x="7962900" y="4978400"/>
          <p14:tracePt t="153897" x="8013700" y="4978400"/>
          <p14:tracePt t="153907" x="8058150" y="4978400"/>
          <p14:tracePt t="153923" x="8166100" y="4978400"/>
          <p14:tracePt t="153940" x="8261350" y="4978400"/>
          <p14:tracePt t="153956" x="8331200" y="4978400"/>
          <p14:tracePt t="153973" x="8369300" y="4978400"/>
          <p14:tracePt t="154101" x="8375650" y="4978400"/>
          <p14:tracePt t="154212" x="8382000" y="4972050"/>
          <p14:tracePt t="154231" x="8382000" y="4965700"/>
          <p14:tracePt t="154235" x="8394700" y="4959350"/>
          <p14:tracePt t="154244" x="8401050" y="4953000"/>
          <p14:tracePt t="154262" x="8401050" y="4946650"/>
          <p14:tracePt t="154276" x="8407400" y="4946650"/>
          <p14:tracePt t="154382" x="8413750" y="4940300"/>
          <p14:tracePt t="154399" x="8413750" y="4933950"/>
          <p14:tracePt t="154414" x="8413750" y="4927600"/>
          <p14:tracePt t="154430" x="8413750" y="4914900"/>
          <p14:tracePt t="154436" x="8413750" y="4908550"/>
          <p14:tracePt t="154445" x="8413750" y="4889500"/>
          <p14:tracePt t="154457" x="8413750" y="4813300"/>
          <p14:tracePt t="154474" x="8369300" y="4692650"/>
          <p14:tracePt t="154490" x="8274050" y="4565650"/>
          <p14:tracePt t="154507" x="8153400" y="4451350"/>
          <p14:tracePt t="154524" x="8051800" y="4368800"/>
          <p14:tracePt t="154541" x="7943850" y="4311650"/>
          <p14:tracePt t="154557" x="7842250" y="4273550"/>
          <p14:tracePt t="154574" x="7785100" y="4254500"/>
          <p14:tracePt t="154591" x="7753350" y="4241800"/>
          <p14:tracePt t="154995" x="7747000" y="4241800"/>
          <p14:tracePt t="155003" x="7747000" y="4260850"/>
          <p14:tracePt t="155010" x="7753350" y="4267200"/>
          <p14:tracePt t="155019" x="7766050" y="4279900"/>
          <p14:tracePt t="155036" x="7797800" y="4292600"/>
          <p14:tracePt t="155052" x="7816850" y="4298950"/>
          <p14:tracePt t="155069" x="7842250" y="4311650"/>
          <p14:tracePt t="155086" x="7842250" y="4318000"/>
          <p14:tracePt t="155119" x="7848600" y="4318000"/>
          <p14:tracePt t="155136" x="7874000" y="4343400"/>
          <p14:tracePt t="155153" x="7931150" y="4400550"/>
          <p14:tracePt t="155171" x="8001000" y="4476750"/>
          <p14:tracePt t="155177" x="8039100" y="4514850"/>
          <p14:tracePt t="155186" x="8096250" y="4565650"/>
          <p14:tracePt t="155203" x="8128000" y="4584700"/>
          <p14:tracePt t="155220" x="8159750" y="4610100"/>
          <p14:tracePt t="155237" x="8197850" y="4622800"/>
          <p14:tracePt t="155253" x="8242300" y="4641850"/>
          <p14:tracePt t="155269" x="8255000" y="4660900"/>
          <p14:tracePt t="155286" x="8267700" y="4679950"/>
          <p14:tracePt t="155303" x="8280400" y="4686300"/>
          <p14:tracePt t="155652" x="8286750" y="4692650"/>
          <p14:tracePt t="155678" x="8286750" y="4699000"/>
          <p14:tracePt t="155684" x="8286750" y="4705350"/>
          <p14:tracePt t="155694" x="8286750" y="4711700"/>
          <p14:tracePt t="155708" x="8286750" y="4737100"/>
          <p14:tracePt t="155725" x="8261350" y="4794250"/>
          <p14:tracePt t="155742" x="8248650" y="4845050"/>
          <p14:tracePt t="155758" x="8242300" y="4883150"/>
          <p14:tracePt t="155775" x="8235950" y="4908550"/>
          <p14:tracePt t="155792" x="8229600" y="4921250"/>
          <p14:tracePt t="155808" x="8223250" y="4946650"/>
          <p14:tracePt t="155826" x="8210550" y="4959350"/>
          <p14:tracePt t="155844" x="8204200" y="4972050"/>
          <p14:tracePt t="155859" x="8191500" y="4984750"/>
          <p14:tracePt t="155892" x="8191500" y="4991100"/>
          <p14:tracePt t="155909" x="8185150" y="4991100"/>
          <p14:tracePt t="155931" x="8172450" y="4991100"/>
          <p14:tracePt t="155955" x="8172450" y="4997450"/>
          <p14:tracePt t="155965" x="8166100" y="4997450"/>
          <p14:tracePt t="155975" x="8153400" y="5003800"/>
          <p14:tracePt t="155997" x="8147050" y="5003800"/>
          <p14:tracePt t="156009" x="8134350" y="5010150"/>
          <p14:tracePt t="156031" x="8121650" y="5010150"/>
          <p14:tracePt t="156042" x="8108950" y="5010150"/>
          <p14:tracePt t="156059" x="8026400" y="5010150"/>
          <p14:tracePt t="156075" x="7918450" y="5010150"/>
          <p14:tracePt t="156092" x="7823200" y="5010150"/>
          <p14:tracePt t="156109" x="7778750" y="5010150"/>
          <p14:tracePt t="156125" x="7766050" y="5010150"/>
          <p14:tracePt t="156159" x="7759700" y="5010150"/>
          <p14:tracePt t="156295" x="7753350" y="5010150"/>
          <p14:tracePt t="156311" x="7747000" y="5010150"/>
          <p14:tracePt t="156367" x="7727950" y="5010150"/>
          <p14:tracePt t="156375" x="7715250" y="5010150"/>
          <p14:tracePt t="156384" x="7696200" y="5010150"/>
          <p14:tracePt t="156396" x="7651750" y="5010150"/>
          <p14:tracePt t="156409" x="7543800" y="5010150"/>
          <p14:tracePt t="156428" x="7334250" y="5003800"/>
          <p14:tracePt t="156442" x="7200900" y="4978400"/>
          <p14:tracePt t="156459" x="7143750" y="4965700"/>
          <p14:tracePt t="156476" x="7118350" y="4959350"/>
          <p14:tracePt t="156492" x="7112000" y="4959350"/>
          <p14:tracePt t="156509" x="7112000" y="4953000"/>
          <p14:tracePt t="156526" x="7124700" y="4946650"/>
          <p14:tracePt t="156543" x="7137400" y="4946650"/>
          <p14:tracePt t="156582" x="7143750" y="4940300"/>
          <p14:tracePt t="156621" x="7137400" y="4927600"/>
          <p14:tracePt t="157350" x="7143750" y="4927600"/>
          <p14:tracePt t="157358" x="7169150" y="4927600"/>
          <p14:tracePt t="157368" x="7213600" y="4927600"/>
          <p14:tracePt t="157376" x="7289800" y="4940300"/>
          <p14:tracePt t="157391" x="7404100" y="4959350"/>
          <p14:tracePt t="157409" x="7550150" y="4984750"/>
          <p14:tracePt t="157425" x="7708900" y="5010150"/>
          <p14:tracePt t="157441" x="7893050" y="5041900"/>
          <p14:tracePt t="157461" x="8032750" y="5060950"/>
          <p14:tracePt t="157475" x="8064500" y="5060950"/>
          <p14:tracePt t="157632" x="8070850" y="5060950"/>
          <p14:tracePt t="157639" x="8089900" y="5060950"/>
          <p14:tracePt t="157648" x="8121650" y="5060950"/>
          <p14:tracePt t="157660" x="8153400" y="5060950"/>
          <p14:tracePt t="157675" x="8204200" y="5060950"/>
          <p14:tracePt t="157692" x="8210550" y="5060950"/>
          <p14:tracePt t="157708" x="8216900" y="5060950"/>
          <p14:tracePt t="157773" x="8216900" y="5048250"/>
          <p14:tracePt t="157781" x="8210550" y="5041900"/>
          <p14:tracePt t="157788" x="8172450" y="5016500"/>
          <p14:tracePt t="157800" x="8115300" y="4984750"/>
          <p14:tracePt t="157809" x="8039100" y="4940300"/>
          <p14:tracePt t="157825" x="7861300" y="4857750"/>
          <p14:tracePt t="157843" x="7594600" y="4743450"/>
          <p14:tracePt t="157863" x="7258050" y="4629150"/>
          <p14:tracePt t="157876" x="7112000" y="4584700"/>
          <p14:tracePt t="157892" x="7035800" y="4572000"/>
          <p14:tracePt t="157909" x="7016750" y="4565650"/>
          <p14:tracePt t="157981" x="7023100" y="4565650"/>
          <p14:tracePt t="158132" x="7029450" y="4565650"/>
          <p14:tracePt t="158142" x="7042150" y="4565650"/>
          <p14:tracePt t="158149" x="7061200" y="4565650"/>
          <p14:tracePt t="158164" x="7105650" y="4565650"/>
          <p14:tracePt t="158181" x="7194550" y="4572000"/>
          <p14:tracePt t="158198" x="7372350" y="4603750"/>
          <p14:tracePt t="158214" x="7581900" y="4622800"/>
          <p14:tracePt t="158231" x="7804150" y="4660900"/>
          <p14:tracePt t="158247" x="7994650" y="4660900"/>
          <p14:tracePt t="158264" x="8115300" y="4660900"/>
          <p14:tracePt t="158281" x="8147050" y="4660900"/>
          <p14:tracePt t="158298" x="8159750" y="4660900"/>
          <p14:tracePt t="158357" x="8166100" y="4660900"/>
          <p14:tracePt t="158406" x="8172450" y="4654550"/>
          <p14:tracePt t="158429" x="8191500" y="4654550"/>
          <p14:tracePt t="158438" x="8204200" y="4654550"/>
          <p14:tracePt t="158448" x="8223250" y="4648200"/>
          <p14:tracePt t="158465" x="8248650" y="4635500"/>
          <p14:tracePt t="158481" x="8267700" y="4616450"/>
          <p14:tracePt t="158498" x="8274050" y="4584700"/>
          <p14:tracePt t="158516" x="8280400" y="4552950"/>
          <p14:tracePt t="158531" x="8229600" y="4476750"/>
          <p14:tracePt t="158548" x="8166100" y="4425950"/>
          <p14:tracePt t="158565" x="8089900" y="4394200"/>
          <p14:tracePt t="158581" x="8020050" y="4356100"/>
          <p14:tracePt t="158598" x="7956550" y="4330700"/>
          <p14:tracePt t="158615" x="7912100" y="4298950"/>
          <p14:tracePt t="158631" x="7893050" y="4286250"/>
          <p14:tracePt t="158701" x="7886700" y="4279900"/>
          <p14:tracePt t="158718" x="7874000" y="4279900"/>
          <p14:tracePt t="158734" x="7861300" y="4279900"/>
          <p14:tracePt t="158740" x="7854950" y="4279900"/>
          <p14:tracePt t="158751" x="7842250" y="4279900"/>
          <p14:tracePt t="158765" x="7823200" y="4279900"/>
          <p14:tracePt t="158782" x="7810500" y="4279900"/>
          <p14:tracePt t="158800" x="7804150" y="4279900"/>
          <p14:tracePt t="158959" x="7797800" y="4279900"/>
          <p14:tracePt t="158968" x="7785100" y="4273550"/>
          <p14:tracePt t="158975" x="7766050" y="4267200"/>
          <p14:tracePt t="158984" x="7747000" y="4267200"/>
          <p14:tracePt t="158998" x="7715250" y="4254500"/>
          <p14:tracePt t="159015" x="7702550" y="4248150"/>
          <p14:tracePt t="159032" x="7683500" y="4241800"/>
          <p14:tracePt t="159049" x="7677150" y="4235450"/>
          <p14:tracePt t="159065" x="7664450" y="4235450"/>
          <p14:tracePt t="159082" x="7658100" y="4235450"/>
          <p14:tracePt t="159098" x="7639050" y="4235450"/>
          <p14:tracePt t="159115" x="7632700" y="4235450"/>
          <p14:tracePt t="159131" x="7626350" y="4235450"/>
          <p14:tracePt t="159414" x="7639050" y="4248150"/>
          <p14:tracePt t="159422" x="7645400" y="4248150"/>
          <p14:tracePt t="159430" x="7658100" y="4248150"/>
          <p14:tracePt t="159438" x="7670800" y="4254500"/>
          <p14:tracePt t="159455" x="7734300" y="4279900"/>
          <p14:tracePt t="159471" x="7867650" y="4311650"/>
          <p14:tracePt t="159488" x="8185150" y="4445000"/>
          <p14:tracePt t="159504" x="8693150" y="4648200"/>
          <p14:tracePt t="159521" x="9144000" y="4851400"/>
          <p14:tracePt t="159538" x="9391650" y="4921250"/>
          <p14:tracePt t="159555" x="9505950" y="4953000"/>
          <p14:tracePt t="159571" x="9531350" y="4959350"/>
          <p14:tracePt t="159606" x="9537700" y="4965700"/>
          <p14:tracePt t="159621" x="9531350" y="4965700"/>
          <p14:tracePt t="159758" x="9531350" y="4972050"/>
          <p14:tracePt t="159847" x="9525000" y="4978400"/>
          <p14:tracePt t="159864" x="9518650" y="4978400"/>
          <p14:tracePt t="159871" x="9512300" y="4978400"/>
          <p14:tracePt t="159880" x="9480550" y="4978400"/>
          <p14:tracePt t="159888" x="9461500" y="4978400"/>
          <p14:tracePt t="159905" x="9417050" y="4978400"/>
          <p14:tracePt t="159922" x="9353550" y="4972050"/>
          <p14:tracePt t="159938" x="9328150" y="4965700"/>
          <p14:tracePt t="159955" x="9321800" y="4959350"/>
          <p14:tracePt t="159991" x="9334500" y="4953000"/>
          <p14:tracePt t="159997" x="9378950" y="4953000"/>
          <p14:tracePt t="160005" x="9436100" y="4953000"/>
          <p14:tracePt t="160022" x="9544050" y="4953000"/>
          <p14:tracePt t="160038" x="9658350" y="4940300"/>
          <p14:tracePt t="160055" x="9798050" y="4940300"/>
          <p14:tracePt t="160072" x="10020300" y="4940300"/>
          <p14:tracePt t="160088" x="10267950" y="4940300"/>
          <p14:tracePt t="160105" x="10515600" y="4991100"/>
          <p14:tracePt t="160121" x="10750550" y="5010150"/>
          <p14:tracePt t="160138" x="10909300" y="5029200"/>
          <p14:tracePt t="160155" x="10972800" y="5029200"/>
          <p14:tracePt t="160541" x="10972800" y="5022850"/>
          <p14:tracePt t="161069" x="10972800" y="5016500"/>
          <p14:tracePt t="161150" x="10972800" y="5010150"/>
          <p14:tracePt t="161182" x="10960100" y="5010150"/>
          <p14:tracePt t="161191" x="10953750" y="5010150"/>
          <p14:tracePt t="161200" x="10928350" y="5010150"/>
          <p14:tracePt t="161210" x="10902950" y="5010150"/>
          <p14:tracePt t="161226" x="10826750" y="5022850"/>
          <p14:tracePt t="161243" x="10636250" y="5099050"/>
          <p14:tracePt t="161260" x="10356850" y="5194300"/>
          <p14:tracePt t="161276" x="10026650" y="5302250"/>
          <p14:tracePt t="161293" x="9861550" y="5353050"/>
          <p14:tracePt t="161310" x="9759950" y="5384800"/>
          <p14:tracePt t="161327" x="9652000" y="5416550"/>
          <p14:tracePt t="161343" x="9582150" y="5422900"/>
          <p14:tracePt t="161360" x="9493250" y="5448300"/>
          <p14:tracePt t="161376" x="9423400" y="5454650"/>
          <p14:tracePt t="161393" x="9334500" y="5467350"/>
          <p14:tracePt t="161412" x="9245600" y="5499100"/>
          <p14:tracePt t="161429" x="9118600" y="5530850"/>
          <p14:tracePt t="161444" x="9055100" y="5543550"/>
          <p14:tracePt t="161461" x="8997950" y="5568950"/>
          <p14:tracePt t="161477" x="8985250" y="5568950"/>
          <p14:tracePt t="161493" x="8978900" y="5568950"/>
          <p14:tracePt t="161527" x="8972550" y="5575300"/>
          <p14:tracePt t="161550" x="8959850" y="5575300"/>
          <p14:tracePt t="161560" x="8947150" y="5588000"/>
          <p14:tracePt t="161577" x="8934450" y="5588000"/>
          <p14:tracePt t="161593" x="8890000" y="5594350"/>
          <p14:tracePt t="161610" x="8820150" y="5619750"/>
          <p14:tracePt t="161627" x="8712200" y="5632450"/>
          <p14:tracePt t="161643" x="8591550" y="5632450"/>
          <p14:tracePt t="161660" x="8464550" y="5632450"/>
          <p14:tracePt t="161665" x="8420100" y="5632450"/>
          <p14:tracePt t="161677" x="8356600" y="5632450"/>
          <p14:tracePt t="161694" x="8229600" y="5626100"/>
          <p14:tracePt t="161710" x="8178800" y="5619750"/>
          <p14:tracePt t="161727" x="8153400" y="5619750"/>
          <p14:tracePt t="161744" x="8147050" y="5619750"/>
          <p14:tracePt t="161848" x="8134350" y="5619750"/>
          <p14:tracePt t="161871" x="8128000" y="5619750"/>
          <p14:tracePt t="161886" x="8121650" y="5619750"/>
          <p14:tracePt t="161897" x="8102600" y="5619750"/>
          <p14:tracePt t="161902" x="8096250" y="5619750"/>
          <p14:tracePt t="161912" x="8083550" y="5619750"/>
          <p14:tracePt t="161927" x="8039100" y="5619750"/>
          <p14:tracePt t="161944" x="7988300" y="5613400"/>
          <p14:tracePt t="161960" x="7912100" y="5607050"/>
          <p14:tracePt t="161977" x="7816850" y="5607050"/>
          <p14:tracePt t="161994" x="7696200" y="5607050"/>
          <p14:tracePt t="162010" x="7531100" y="5607050"/>
          <p14:tracePt t="162027" x="7391400" y="5607050"/>
          <p14:tracePt t="162044" x="7283450" y="5607050"/>
          <p14:tracePt t="162061" x="7124700" y="5607050"/>
          <p14:tracePt t="162077" x="7029450" y="5607050"/>
          <p14:tracePt t="162094" x="6921500" y="5607050"/>
          <p14:tracePt t="162111" x="6826250" y="5607050"/>
          <p14:tracePt t="162127" x="6718300" y="5607050"/>
          <p14:tracePt t="162144" x="6610350" y="5607050"/>
          <p14:tracePt t="162160" x="6477000" y="5607050"/>
          <p14:tracePt t="162168" x="6388100" y="5607050"/>
          <p14:tracePt t="162177" x="6305550" y="5607050"/>
          <p14:tracePt t="162196" x="6146800" y="5607050"/>
          <p14:tracePt t="162211" x="5988050" y="5607050"/>
          <p14:tracePt t="162228" x="5848350" y="5607050"/>
          <p14:tracePt t="162245" x="5740400" y="5607050"/>
          <p14:tracePt t="162261" x="5657850" y="5626100"/>
          <p14:tracePt t="162277" x="5626100" y="5626100"/>
          <p14:tracePt t="162294" x="5594350" y="5632450"/>
          <p14:tracePt t="162311" x="5588000" y="5632450"/>
          <p14:tracePt t="162327" x="5530850" y="5638800"/>
          <p14:tracePt t="162344" x="5473700" y="5651500"/>
          <p14:tracePt t="162361" x="5384800" y="5651500"/>
          <p14:tracePt t="162379" x="5289550" y="5651500"/>
          <p14:tracePt t="162394" x="5213350" y="5651500"/>
          <p14:tracePt t="162411" x="5105400" y="5651500"/>
          <p14:tracePt t="162428" x="4991100" y="5651500"/>
          <p14:tracePt t="162444" x="4851400" y="5651500"/>
          <p14:tracePt t="162463" x="4699000" y="5657850"/>
          <p14:tracePt t="162478" x="4686300" y="5657850"/>
          <p14:tracePt t="162719" x="4692650" y="5657850"/>
          <p14:tracePt t="162728" x="4705350" y="5657850"/>
          <p14:tracePt t="162735" x="4737100" y="5657850"/>
          <p14:tracePt t="162743" x="4762500" y="5657850"/>
          <p14:tracePt t="162760" x="4857750" y="5657850"/>
          <p14:tracePt t="162777" x="5022850" y="5657850"/>
          <p14:tracePt t="162793" x="5245100" y="5657850"/>
          <p14:tracePt t="162810" x="5486400" y="5657850"/>
          <p14:tracePt t="162827" x="5657850" y="5657850"/>
          <p14:tracePt t="162843" x="5784850" y="5657850"/>
          <p14:tracePt t="162861" x="5861050" y="5664200"/>
          <p14:tracePt t="162877" x="5899150" y="5670550"/>
          <p14:tracePt t="162893" x="5956300" y="5683250"/>
          <p14:tracePt t="162910" x="6019800" y="5683250"/>
          <p14:tracePt t="162927" x="6134100" y="5683250"/>
          <p14:tracePt t="162943" x="6292850" y="5683250"/>
          <p14:tracePt t="162960" x="6451600" y="5683250"/>
          <p14:tracePt t="162977" x="6578600" y="5683250"/>
          <p14:tracePt t="162993" x="6686550" y="5683250"/>
          <p14:tracePt t="163010" x="6794500" y="5683250"/>
          <p14:tracePt t="163027" x="6883400" y="5683250"/>
          <p14:tracePt t="163043" x="6978650" y="5683250"/>
          <p14:tracePt t="163060" x="7092950" y="5683250"/>
          <p14:tracePt t="163077" x="7219950" y="5683250"/>
          <p14:tracePt t="163093" x="7473950" y="5683250"/>
          <p14:tracePt t="163110" x="7651750" y="5683250"/>
          <p14:tracePt t="163127" x="7861300" y="5683250"/>
          <p14:tracePt t="163144" x="8064500" y="5683250"/>
          <p14:tracePt t="163160" x="8261350" y="5683250"/>
          <p14:tracePt t="163168" x="8356600" y="5683250"/>
          <p14:tracePt t="163177" x="8439150" y="5683250"/>
          <p14:tracePt t="163194" x="8597900" y="5683250"/>
          <p14:tracePt t="163210" x="8724900" y="5683250"/>
          <p14:tracePt t="163227" x="8845550" y="5683250"/>
          <p14:tracePt t="163244" x="8972550" y="5683250"/>
          <p14:tracePt t="163264" x="9099550" y="5683250"/>
          <p14:tracePt t="163280" x="9353550" y="5683250"/>
          <p14:tracePt t="163294" x="9550400" y="5670550"/>
          <p14:tracePt t="163310" x="9715500" y="5638800"/>
          <p14:tracePt t="163327" x="9861550" y="5626100"/>
          <p14:tracePt t="163344" x="10001250" y="5619750"/>
          <p14:tracePt t="163360" x="10153650" y="5607050"/>
          <p14:tracePt t="163377" x="10306050" y="5588000"/>
          <p14:tracePt t="163395" x="10407650" y="5588000"/>
          <p14:tracePt t="163411" x="10458450" y="5588000"/>
          <p14:tracePt t="163427" x="10464800" y="5588000"/>
          <p14:tracePt t="163665" x="10458450" y="5588000"/>
          <p14:tracePt t="163673" x="10439400" y="5581650"/>
          <p14:tracePt t="163684" x="10414000" y="5581650"/>
          <p14:tracePt t="163690" x="10382250" y="5568950"/>
          <p14:tracePt t="163706" x="10293350" y="5549900"/>
          <p14:tracePt t="163724" x="10198100" y="5530850"/>
          <p14:tracePt t="163740" x="10134600" y="5524500"/>
          <p14:tracePt t="163760" x="10083800" y="5518150"/>
          <p14:tracePt t="163773" x="10058400" y="5518150"/>
          <p14:tracePt t="163831" x="10058400" y="5511800"/>
          <p14:tracePt t="163962" x="10045700" y="5499100"/>
          <p14:tracePt t="163979" x="10039350" y="5499100"/>
          <p14:tracePt t="164002" x="10033000" y="5499100"/>
          <p14:tracePt t="164114" x="10020300" y="5499100"/>
          <p14:tracePt t="164163" x="10013950" y="5499100"/>
          <p14:tracePt t="164179" x="10001250" y="5505450"/>
          <p14:tracePt t="164858" x="9988550" y="5511800"/>
          <p14:tracePt t="164869" x="9982200" y="5511800"/>
          <p14:tracePt t="164877" x="9982200" y="5518150"/>
          <p14:tracePt t="164883" x="9975850" y="5524500"/>
          <p14:tracePt t="164960" x="9969500" y="5530850"/>
          <p14:tracePt t="164984" x="9969500" y="5537200"/>
          <p14:tracePt t="165000" x="9963150" y="5549900"/>
          <p14:tracePt t="165016" x="9963150" y="5562600"/>
          <p14:tracePt t="165024" x="9956800" y="5568950"/>
          <p14:tracePt t="165098" x="9950450" y="5568950"/>
          <p14:tracePt t="165546" x="9944100" y="5568950"/>
          <p14:tracePt t="165554" x="9937750" y="5568950"/>
          <p14:tracePt t="165563" x="9931400" y="5568950"/>
          <p14:tracePt t="165570" x="9925050" y="5568950"/>
          <p14:tracePt t="165587" x="9906000" y="5568950"/>
          <p14:tracePt t="165603" x="9880600" y="5568950"/>
          <p14:tracePt t="165620" x="9842500" y="5568950"/>
          <p14:tracePt t="165637" x="9791700" y="5568950"/>
          <p14:tracePt t="165654" x="9721850" y="5568950"/>
          <p14:tracePt t="165670" x="9632950" y="5562600"/>
          <p14:tracePt t="165676" x="9588500" y="5556250"/>
          <p14:tracePt t="165687" x="9493250" y="5530850"/>
          <p14:tracePt t="165703" x="9423400" y="5524500"/>
          <p14:tracePt t="165720" x="9378950" y="5518150"/>
          <p14:tracePt t="165737" x="9366250" y="5518150"/>
          <p14:tracePt t="165842" x="9359900" y="5518150"/>
          <p14:tracePt t="165859" x="9347200" y="5518150"/>
          <p14:tracePt t="165865" x="9340850" y="5518150"/>
          <p14:tracePt t="165877" x="9334500" y="5518150"/>
          <p14:tracePt t="165887" x="9309100" y="5518150"/>
          <p14:tracePt t="165904" x="9258300" y="5530850"/>
          <p14:tracePt t="165920" x="9175750" y="5562600"/>
          <p14:tracePt t="165937" x="9105900" y="5600700"/>
          <p14:tracePt t="165954" x="8972550" y="5613400"/>
          <p14:tracePt t="165970" x="8813800" y="5638800"/>
          <p14:tracePt t="165987" x="8636000" y="5638800"/>
          <p14:tracePt t="166004" x="8477250" y="5638800"/>
          <p14:tracePt t="166021" x="8369300" y="5638800"/>
          <p14:tracePt t="166038" x="8299450" y="5638800"/>
          <p14:tracePt t="166054" x="8274050" y="5638800"/>
          <p14:tracePt t="166070" x="8242300" y="5638800"/>
          <p14:tracePt t="166087" x="8191500" y="5638800"/>
          <p14:tracePt t="166104" x="8147050" y="5638800"/>
          <p14:tracePt t="166120" x="8089900" y="5632450"/>
          <p14:tracePt t="166137" x="8039100" y="5626100"/>
          <p14:tracePt t="166154" x="7988300" y="5613400"/>
          <p14:tracePt t="166170" x="7956550" y="5607050"/>
          <p14:tracePt t="166176" x="7931150" y="5607050"/>
          <p14:tracePt t="166187" x="7899400" y="5607050"/>
          <p14:tracePt t="166204" x="7842250" y="5607050"/>
          <p14:tracePt t="166221" x="7747000" y="5594350"/>
          <p14:tracePt t="166237" x="7670800" y="5594350"/>
          <p14:tracePt t="166254" x="7600950" y="5594350"/>
          <p14:tracePt t="166271" x="7524750" y="5594350"/>
          <p14:tracePt t="166287" x="7467600" y="5594350"/>
          <p14:tracePt t="166304" x="7416800" y="5594350"/>
          <p14:tracePt t="166321" x="7372350" y="5594350"/>
          <p14:tracePt t="166337" x="7327900" y="5594350"/>
          <p14:tracePt t="166354" x="7283450" y="5581650"/>
          <p14:tracePt t="166371" x="7226300" y="5581650"/>
          <p14:tracePt t="166388" x="7162800" y="5581650"/>
          <p14:tracePt t="166404" x="7105650" y="5581650"/>
          <p14:tracePt t="166421" x="7067550" y="5581650"/>
          <p14:tracePt t="166437" x="7042150" y="5581650"/>
          <p14:tracePt t="166456" x="7023100" y="5581650"/>
          <p14:tracePt t="166472" x="6997700" y="5581650"/>
          <p14:tracePt t="166488" x="6978650" y="5581650"/>
          <p14:tracePt t="166506" x="6946900" y="5581650"/>
          <p14:tracePt t="166521" x="6902450" y="5588000"/>
          <p14:tracePt t="166538" x="6838950" y="5588000"/>
          <p14:tracePt t="166554" x="6756400" y="5588000"/>
          <p14:tracePt t="166571" x="6680200" y="5588000"/>
          <p14:tracePt t="166587" x="6604000" y="5588000"/>
          <p14:tracePt t="166604" x="6496050" y="5588000"/>
          <p14:tracePt t="166621" x="6381750" y="5588000"/>
          <p14:tracePt t="166638" x="6242050" y="5588000"/>
          <p14:tracePt t="166656" x="6038850" y="5588000"/>
          <p14:tracePt t="166671" x="5988050" y="5588000"/>
          <p14:tracePt t="166683" x="5880100" y="5588000"/>
          <p14:tracePt t="166694" x="5829300" y="5588000"/>
          <p14:tracePt t="166705" x="5740400" y="5588000"/>
          <p14:tracePt t="166721" x="5657850" y="5588000"/>
          <p14:tracePt t="166738" x="5588000" y="5588000"/>
          <p14:tracePt t="166754" x="5543550" y="5588000"/>
          <p14:tracePt t="166771" x="5486400" y="5588000"/>
          <p14:tracePt t="166790" x="5422900" y="5588000"/>
          <p14:tracePt t="166805" x="5353050" y="5588000"/>
          <p14:tracePt t="166821" x="5289550" y="5588000"/>
          <p14:tracePt t="166838" x="5226050" y="5588000"/>
          <p14:tracePt t="166854" x="5092700" y="5607050"/>
          <p14:tracePt t="166871" x="4851400" y="5626100"/>
          <p14:tracePt t="166888" x="4718050" y="5632450"/>
          <p14:tracePt t="166905" x="4584700" y="5632450"/>
          <p14:tracePt t="166921" x="4464050" y="5632450"/>
          <p14:tracePt t="166938" x="4368800" y="5632450"/>
          <p14:tracePt t="166954" x="4305300" y="5632450"/>
          <p14:tracePt t="166971" x="4286250" y="5632450"/>
          <p14:tracePt t="167027" x="4279900" y="5632450"/>
          <p14:tracePt t="167044" x="4273550" y="5645150"/>
          <p14:tracePt t="167049" x="4267200" y="5651500"/>
          <p14:tracePt t="167062" x="4260850" y="5651500"/>
          <p14:tracePt t="167071" x="4235450" y="5651500"/>
          <p14:tracePt t="167088" x="4210050" y="5651500"/>
          <p14:tracePt t="167105" x="4203700" y="5651500"/>
          <p14:tracePt t="167178" x="4216400" y="5651500"/>
          <p14:tracePt t="167185" x="4229100" y="5651500"/>
          <p14:tracePt t="167197" x="4235450" y="5651500"/>
          <p14:tracePt t="167205" x="4248150" y="5651500"/>
          <p14:tracePt t="167221" x="4305300" y="5670550"/>
          <p14:tracePt t="167238" x="4349750" y="5670550"/>
          <p14:tracePt t="167256" x="4413250" y="5670550"/>
          <p14:tracePt t="167272" x="4438650" y="5670550"/>
          <p14:tracePt t="167288" x="4457700" y="5670550"/>
          <p14:tracePt t="167305" x="4470400" y="5670550"/>
          <p14:tracePt t="167322" x="4483100" y="5670550"/>
          <p14:tracePt t="167338" x="4489450" y="5670550"/>
          <p14:tracePt t="167372" x="4495800" y="5670550"/>
          <p14:tracePt t="167499" x="4502150" y="5670550"/>
          <p14:tracePt t="167516" x="4508500" y="5664200"/>
          <p14:tracePt t="167542" x="4514850" y="5664200"/>
          <p14:tracePt t="167549" x="4533900" y="5664200"/>
          <p14:tracePt t="167557" x="4559300" y="5664200"/>
          <p14:tracePt t="167572" x="4648200" y="5664200"/>
          <p14:tracePt t="167588" x="4806950" y="5664200"/>
          <p14:tracePt t="167605" x="4933950" y="5664200"/>
          <p14:tracePt t="167622" x="5041900" y="5664200"/>
          <p14:tracePt t="167639" x="5118100" y="5664200"/>
          <p14:tracePt t="167655" x="5207000" y="5664200"/>
          <p14:tracePt t="167672" x="5232400" y="5664200"/>
          <p14:tracePt t="167689" x="5257800" y="5664200"/>
          <p14:tracePt t="167705" x="5289550" y="5664200"/>
          <p14:tracePt t="167722" x="5346700" y="5651500"/>
          <p14:tracePt t="167739" x="5429250" y="5645150"/>
          <p14:tracePt t="167756" x="5524500" y="5638800"/>
          <p14:tracePt t="167773" x="5600700" y="5638800"/>
          <p14:tracePt t="167789" x="5676900" y="5638800"/>
          <p14:tracePt t="167805" x="5765800" y="5638800"/>
          <p14:tracePt t="167822" x="5848350" y="5638800"/>
          <p14:tracePt t="167840" x="5924550" y="5638800"/>
          <p14:tracePt t="167855" x="5988050" y="5638800"/>
          <p14:tracePt t="167872" x="6108700" y="5638800"/>
          <p14:tracePt t="167889" x="6153150" y="5638800"/>
          <p14:tracePt t="167905" x="6299200" y="5638800"/>
          <p14:tracePt t="167922" x="6426200" y="5638800"/>
          <p14:tracePt t="167939" x="6597650" y="5638800"/>
          <p14:tracePt t="167956" x="6807200" y="5638800"/>
          <p14:tracePt t="167972" x="6997700" y="5638800"/>
          <p14:tracePt t="167990" x="7194550" y="5638800"/>
          <p14:tracePt t="168006" x="7353300" y="5638800"/>
          <p14:tracePt t="168022" x="7512050" y="5638800"/>
          <p14:tracePt t="168040" x="7664450" y="5638800"/>
          <p14:tracePt t="168055" x="7791450" y="5638800"/>
          <p14:tracePt t="168072" x="7956550" y="5638800"/>
          <p14:tracePt t="168089" x="8045450" y="5638800"/>
          <p14:tracePt t="168105" x="8108950" y="5638800"/>
          <p14:tracePt t="168122" x="8178800" y="5638800"/>
          <p14:tracePt t="168139" x="8229600" y="5638800"/>
          <p14:tracePt t="168155" x="8274050" y="5638800"/>
          <p14:tracePt t="168172" x="8312150" y="5638800"/>
          <p14:tracePt t="168189" x="8356600" y="5632450"/>
          <p14:tracePt t="168196" x="8375650" y="5632450"/>
          <p14:tracePt t="168205" x="8413750" y="5619750"/>
          <p14:tracePt t="168223" x="8489950" y="5613400"/>
          <p14:tracePt t="168239" x="8616950" y="5607050"/>
          <p14:tracePt t="168256" x="8693150" y="5607050"/>
          <p14:tracePt t="168273" x="8801100" y="5607050"/>
          <p14:tracePt t="168289" x="8896350" y="5607050"/>
          <p14:tracePt t="168306" x="8997950" y="5607050"/>
          <p14:tracePt t="168323" x="9080500" y="5607050"/>
          <p14:tracePt t="168339" x="9175750" y="5607050"/>
          <p14:tracePt t="168356" x="9264650" y="5607050"/>
          <p14:tracePt t="168372" x="9359900" y="5607050"/>
          <p14:tracePt t="168389" x="9429750" y="5607050"/>
          <p14:tracePt t="168406" x="9512300" y="5619750"/>
          <p14:tracePt t="168422" x="9601200" y="5626100"/>
          <p14:tracePt t="168441" x="9709150" y="5626100"/>
          <p14:tracePt t="168456" x="9759950" y="5626100"/>
          <p14:tracePt t="168473" x="9798050" y="5626100"/>
          <p14:tracePt t="168489" x="9817100" y="5626100"/>
          <p14:tracePt t="168506" x="9861550" y="5626100"/>
          <p14:tracePt t="168522" x="9906000" y="5632450"/>
          <p14:tracePt t="168539" x="9956800" y="5645150"/>
          <p14:tracePt t="168556" x="10013950" y="5651500"/>
          <p14:tracePt t="168573" x="10064750" y="5651500"/>
          <p14:tracePt t="168589" x="10096500" y="5651500"/>
          <p14:tracePt t="168606" x="10115550" y="5651500"/>
          <p14:tracePt t="168623" x="10128250" y="5651500"/>
          <p14:tracePt t="168639" x="10147300" y="5651500"/>
          <p14:tracePt t="168893" x="10140950" y="5651500"/>
          <p14:tracePt t="168901" x="10134600" y="5651500"/>
          <p14:tracePt t="168909" x="10128250" y="5651500"/>
          <p14:tracePt t="168917" x="10121900" y="5651500"/>
          <p14:tracePt t="168934" x="10102850" y="5651500"/>
          <p14:tracePt t="168950" x="10096500" y="5651500"/>
          <p14:tracePt t="168967" x="10071100" y="5651500"/>
          <p14:tracePt t="168984" x="10026650" y="5651500"/>
          <p14:tracePt t="169000" x="10007600" y="5651500"/>
          <p14:tracePt t="169017" x="9969500" y="5651500"/>
          <p14:tracePt t="169034" x="9906000" y="5651500"/>
          <p14:tracePt t="169050" x="9842500" y="5651500"/>
          <p14:tracePt t="169067" x="9721850" y="5651500"/>
          <p14:tracePt t="169084" x="9607550" y="5651500"/>
          <p14:tracePt t="169101" x="9480550" y="5664200"/>
          <p14:tracePt t="169118" x="9328150" y="5670550"/>
          <p14:tracePt t="169134" x="9213850" y="5670550"/>
          <p14:tracePt t="169150" x="9124950" y="5670550"/>
          <p14:tracePt t="169168" x="9061450" y="5670550"/>
          <p14:tracePt t="169184" x="9010650" y="5670550"/>
          <p14:tracePt t="169190" x="8991600" y="5670550"/>
          <p14:tracePt t="169201" x="8940800" y="5670550"/>
          <p14:tracePt t="169218" x="8877300" y="5670550"/>
          <p14:tracePt t="169234" x="8782050" y="5670550"/>
          <p14:tracePt t="169251" x="8693150" y="5670550"/>
          <p14:tracePt t="169267" x="8604250" y="5683250"/>
          <p14:tracePt t="169284" x="8547100" y="5683250"/>
          <p14:tracePt t="169302" x="8521700" y="5683250"/>
          <p14:tracePt t="169317" x="8502650" y="5683250"/>
          <p14:tracePt t="169335" x="8489950" y="5683250"/>
          <p14:tracePt t="169351" x="8483600" y="5683250"/>
          <p14:tracePt t="169368" x="8477250" y="5683250"/>
          <p14:tracePt t="169476" x="8470900" y="5683250"/>
          <p14:tracePt t="169484" x="8470900" y="5689600"/>
          <p14:tracePt t="169493" x="8458200" y="5689600"/>
          <p14:tracePt t="169501" x="8445500" y="5695950"/>
          <p14:tracePt t="169518" x="8394700" y="5695950"/>
          <p14:tracePt t="169534" x="8286750" y="5695950"/>
          <p14:tracePt t="169551" x="8159750" y="5695950"/>
          <p14:tracePt t="169568" x="8001000" y="5695950"/>
          <p14:tracePt t="169584" x="7734300" y="5695950"/>
          <p14:tracePt t="169601" x="7537450" y="5695950"/>
          <p14:tracePt t="169618" x="7359650" y="5695950"/>
          <p14:tracePt t="169634" x="7169150" y="5695950"/>
          <p14:tracePt t="169651" x="6978650" y="5695950"/>
          <p14:tracePt t="169668" x="6800850" y="5683250"/>
          <p14:tracePt t="169684" x="6661150" y="5670550"/>
          <p14:tracePt t="169691" x="6584950" y="5670550"/>
          <p14:tracePt t="169702" x="6540500" y="5670550"/>
          <p14:tracePt t="169718" x="6394450" y="5670550"/>
          <p14:tracePt t="169734" x="6235700" y="5670550"/>
          <p14:tracePt t="169751" x="6057900" y="5670550"/>
          <p14:tracePt t="169769" x="5784850" y="5670550"/>
          <p14:tracePt t="169784" x="5613400" y="5670550"/>
          <p14:tracePt t="169801" x="5480050" y="5670550"/>
          <p14:tracePt t="169818" x="5391150" y="5670550"/>
          <p14:tracePt t="169835" x="5314950" y="5670550"/>
          <p14:tracePt t="169852" x="5226050" y="5670550"/>
          <p14:tracePt t="169868" x="5156200" y="5670550"/>
          <p14:tracePt t="169884" x="5099050" y="5670550"/>
          <p14:tracePt t="169901" x="5080000" y="5670550"/>
          <p14:tracePt t="169918" x="5060950" y="5670550"/>
          <p14:tracePt t="169935" x="5054600" y="5670550"/>
          <p14:tracePt t="169952" x="5048250" y="5670550"/>
          <p14:tracePt t="169968" x="5016500" y="5676900"/>
          <p14:tracePt t="169985" x="4902200" y="5676900"/>
          <p14:tracePt t="170001" x="4781550" y="5676900"/>
          <p14:tracePt t="170018" x="4667250" y="5676900"/>
          <p14:tracePt t="170035" x="4597400" y="5676900"/>
          <p14:tracePt t="170051" x="4584700" y="5676900"/>
          <p14:tracePt t="170289" x="4591050" y="5676900"/>
          <p14:tracePt t="170298" x="4597400" y="5676900"/>
          <p14:tracePt t="170307" x="4603750" y="5676900"/>
          <p14:tracePt t="190221" x="4610100" y="5645150"/>
          <p14:tracePt t="190227" x="4610100" y="5562600"/>
          <p14:tracePt t="190237" x="4610100" y="5492750"/>
          <p14:tracePt t="190245" x="4591050" y="5416550"/>
          <p14:tracePt t="190262" x="4591050" y="5264150"/>
          <p14:tracePt t="190279" x="4591050" y="5105400"/>
          <p14:tracePt t="190296" x="4578350" y="4914900"/>
          <p14:tracePt t="190312" x="4514850" y="4622800"/>
          <p14:tracePt t="190329" x="4362450" y="4203700"/>
          <p14:tracePt t="190347" x="4032250" y="3346450"/>
          <p14:tracePt t="190362" x="3562350" y="2654300"/>
          <p14:tracePt t="190379" x="3028950" y="1981200"/>
          <p14:tracePt t="190395" x="2495550" y="1435100"/>
          <p14:tracePt t="190412" x="1943100" y="990600"/>
          <p14:tracePt t="190429" x="1492250" y="685800"/>
          <p14:tracePt t="190445" x="1085850" y="495300"/>
          <p14:tracePt t="190462" x="850900" y="393700"/>
          <p14:tracePt t="190479" x="660400" y="33020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</Words>
  <Application>Microsoft Office PowerPoint</Application>
  <PresentationFormat>와이드스크린</PresentationFormat>
  <Paragraphs>5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2021-05-03T02:22:19Z</dcterms:created>
  <dcterms:modified xsi:type="dcterms:W3CDTF">2021-05-03T03:24:42Z</dcterms:modified>
</cp:coreProperties>
</file>